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669" r:id="rId2"/>
    <p:sldId id="1304" r:id="rId3"/>
    <p:sldId id="1367" r:id="rId4"/>
    <p:sldId id="1369" r:id="rId5"/>
    <p:sldId id="1368" r:id="rId6"/>
    <p:sldId id="1370" r:id="rId7"/>
    <p:sldId id="1371" r:id="rId8"/>
    <p:sldId id="711" r:id="rId9"/>
    <p:sldId id="1372" r:id="rId10"/>
    <p:sldId id="1410" r:id="rId11"/>
    <p:sldId id="1275" r:id="rId12"/>
    <p:sldId id="1276" r:id="rId13"/>
    <p:sldId id="1277" r:id="rId14"/>
    <p:sldId id="1278" r:id="rId15"/>
    <p:sldId id="1429" r:id="rId16"/>
    <p:sldId id="1280" r:id="rId17"/>
    <p:sldId id="1281" r:id="rId18"/>
    <p:sldId id="1282" r:id="rId19"/>
    <p:sldId id="1283" r:id="rId20"/>
    <p:sldId id="1431" r:id="rId21"/>
    <p:sldId id="1432" r:id="rId22"/>
    <p:sldId id="1433" r:id="rId23"/>
    <p:sldId id="1284" r:id="rId24"/>
    <p:sldId id="1285" r:id="rId25"/>
    <p:sldId id="1286" r:id="rId26"/>
    <p:sldId id="1287" r:id="rId27"/>
    <p:sldId id="1294" r:id="rId28"/>
    <p:sldId id="1430" r:id="rId29"/>
    <p:sldId id="1434" r:id="rId30"/>
    <p:sldId id="1435" r:id="rId31"/>
    <p:sldId id="1436" r:id="rId32"/>
    <p:sldId id="1437" r:id="rId33"/>
    <p:sldId id="1417" r:id="rId34"/>
    <p:sldId id="1415" r:id="rId35"/>
    <p:sldId id="1438" r:id="rId36"/>
    <p:sldId id="1416" r:id="rId37"/>
    <p:sldId id="1418" r:id="rId38"/>
    <p:sldId id="1452" r:id="rId39"/>
    <p:sldId id="1420" r:id="rId40"/>
    <p:sldId id="1439" r:id="rId41"/>
    <p:sldId id="1440" r:id="rId42"/>
    <p:sldId id="1441" r:id="rId43"/>
    <p:sldId id="1442" r:id="rId44"/>
    <p:sldId id="1443" r:id="rId45"/>
    <p:sldId id="1444" r:id="rId46"/>
    <p:sldId id="1445" r:id="rId47"/>
    <p:sldId id="1446" r:id="rId48"/>
    <p:sldId id="1447" r:id="rId49"/>
    <p:sldId id="1448" r:id="rId50"/>
    <p:sldId id="1449" r:id="rId51"/>
    <p:sldId id="1450" r:id="rId52"/>
    <p:sldId id="1451" r:id="rId53"/>
    <p:sldId id="1453" r:id="rId54"/>
    <p:sldId id="1273" r:id="rId55"/>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99"/>
    <a:srgbClr val="4D6997"/>
    <a:srgbClr val="FF9933"/>
    <a:srgbClr val="CCFF99"/>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2B4AE-10B7-4279-A3AE-7F18781509CF}" v="40" dt="2023-10-28T00:22:47.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1620" y="6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 Xin" userId="4bcebb4d-661a-4357-8715-2999a08aa140" providerId="ADAL" clId="{2E2690C1-69CF-4110-8665-51B50BC8B525}"/>
    <pc:docChg chg="modSld">
      <pc:chgData name="Ai Xin" userId="4bcebb4d-661a-4357-8715-2999a08aa140" providerId="ADAL" clId="{2E2690C1-69CF-4110-8665-51B50BC8B525}" dt="2022-11-29T08:27:41.280" v="8" actId="14100"/>
      <pc:docMkLst>
        <pc:docMk/>
      </pc:docMkLst>
      <pc:sldChg chg="modSp mod modAnim">
        <pc:chgData name="Ai Xin" userId="4bcebb4d-661a-4357-8715-2999a08aa140" providerId="ADAL" clId="{2E2690C1-69CF-4110-8665-51B50BC8B525}" dt="2022-11-29T04:12:55.788" v="1"/>
        <pc:sldMkLst>
          <pc:docMk/>
          <pc:sldMk cId="1204359640" sldId="1256"/>
        </pc:sldMkLst>
        <pc:picChg chg="mod">
          <ac:chgData name="Ai Xin" userId="4bcebb4d-661a-4357-8715-2999a08aa140" providerId="ADAL" clId="{2E2690C1-69CF-4110-8665-51B50BC8B525}" dt="2022-11-29T04:12:46.026" v="0" actId="1076"/>
          <ac:picMkLst>
            <pc:docMk/>
            <pc:sldMk cId="1204359640" sldId="1256"/>
            <ac:picMk id="8" creationId="{605142C3-02DD-9441-BCBD-42149B005A76}"/>
          </ac:picMkLst>
        </pc:picChg>
      </pc:sldChg>
      <pc:sldChg chg="modSp mod">
        <pc:chgData name="Ai Xin" userId="4bcebb4d-661a-4357-8715-2999a08aa140" providerId="ADAL" clId="{2E2690C1-69CF-4110-8665-51B50BC8B525}" dt="2022-11-29T08:23:31.695" v="4" actId="1076"/>
        <pc:sldMkLst>
          <pc:docMk/>
          <pc:sldMk cId="1741243030" sldId="1284"/>
        </pc:sldMkLst>
        <pc:picChg chg="mod">
          <ac:chgData name="Ai Xin" userId="4bcebb4d-661a-4357-8715-2999a08aa140" providerId="ADAL" clId="{2E2690C1-69CF-4110-8665-51B50BC8B525}" dt="2022-11-29T08:23:29.407" v="3" actId="1076"/>
          <ac:picMkLst>
            <pc:docMk/>
            <pc:sldMk cId="1741243030" sldId="1284"/>
            <ac:picMk id="5" creationId="{9C310E98-32F8-D541-A073-5E45CC2FB7DD}"/>
          </ac:picMkLst>
        </pc:picChg>
        <pc:picChg chg="mod">
          <ac:chgData name="Ai Xin" userId="4bcebb4d-661a-4357-8715-2999a08aa140" providerId="ADAL" clId="{2E2690C1-69CF-4110-8665-51B50BC8B525}" dt="2022-11-29T08:23:31.695" v="4" actId="1076"/>
          <ac:picMkLst>
            <pc:docMk/>
            <pc:sldMk cId="1741243030" sldId="1284"/>
            <ac:picMk id="6" creationId="{E5D2ABBA-5271-D64D-92AD-7164AF8D3519}"/>
          </ac:picMkLst>
        </pc:picChg>
      </pc:sldChg>
      <pc:sldChg chg="modSp mod">
        <pc:chgData name="Ai Xin" userId="4bcebb4d-661a-4357-8715-2999a08aa140" providerId="ADAL" clId="{2E2690C1-69CF-4110-8665-51B50BC8B525}" dt="2022-11-29T08:25:13.096" v="5" actId="1076"/>
        <pc:sldMkLst>
          <pc:docMk/>
          <pc:sldMk cId="2022458624" sldId="1302"/>
        </pc:sldMkLst>
        <pc:picChg chg="mod">
          <ac:chgData name="Ai Xin" userId="4bcebb4d-661a-4357-8715-2999a08aa140" providerId="ADAL" clId="{2E2690C1-69CF-4110-8665-51B50BC8B525}" dt="2022-11-29T08:25:13.096" v="5" actId="1076"/>
          <ac:picMkLst>
            <pc:docMk/>
            <pc:sldMk cId="2022458624" sldId="1302"/>
            <ac:picMk id="8" creationId="{51153059-3374-4F45-A551-8302A048532A}"/>
          </ac:picMkLst>
        </pc:picChg>
      </pc:sldChg>
      <pc:sldChg chg="modSp mod">
        <pc:chgData name="Ai Xin" userId="4bcebb4d-661a-4357-8715-2999a08aa140" providerId="ADAL" clId="{2E2690C1-69CF-4110-8665-51B50BC8B525}" dt="2022-11-29T08:27:41.280" v="8" actId="14100"/>
        <pc:sldMkLst>
          <pc:docMk/>
          <pc:sldMk cId="2732317714" sldId="1307"/>
        </pc:sldMkLst>
        <pc:picChg chg="mod">
          <ac:chgData name="Ai Xin" userId="4bcebb4d-661a-4357-8715-2999a08aa140" providerId="ADAL" clId="{2E2690C1-69CF-4110-8665-51B50BC8B525}" dt="2022-11-29T08:27:41.280" v="8" actId="14100"/>
          <ac:picMkLst>
            <pc:docMk/>
            <pc:sldMk cId="2732317714" sldId="1307"/>
            <ac:picMk id="6" creationId="{F7145CD3-E01D-A040-9F88-3A277B7EDBBB}"/>
          </ac:picMkLst>
        </pc:picChg>
      </pc:sldChg>
    </pc:docChg>
  </pc:docChgLst>
  <pc:docChgLst>
    <pc:chgData name="Ai Xin" userId="4bcebb4d-661a-4357-8715-2999a08aa140" providerId="ADAL" clId="{21276CE8-4A68-494E-A5EB-2EB5219814A2}"/>
    <pc:docChg chg="delSld">
      <pc:chgData name="Ai Xin" userId="4bcebb4d-661a-4357-8715-2999a08aa140" providerId="ADAL" clId="{21276CE8-4A68-494E-A5EB-2EB5219814A2}" dt="2023-08-24T07:04:37.031" v="0" actId="47"/>
      <pc:docMkLst>
        <pc:docMk/>
      </pc:docMkLst>
      <pc:sldChg chg="del">
        <pc:chgData name="Ai Xin" userId="4bcebb4d-661a-4357-8715-2999a08aa140" providerId="ADAL" clId="{21276CE8-4A68-494E-A5EB-2EB5219814A2}" dt="2023-08-24T07:04:37.031" v="0" actId="47"/>
        <pc:sldMkLst>
          <pc:docMk/>
          <pc:sldMk cId="802265924" sldId="927"/>
        </pc:sldMkLst>
      </pc:sldChg>
    </pc:docChg>
  </pc:docChgLst>
  <pc:docChgLst>
    <pc:chgData name="Ai Xin" userId="4bcebb4d-661a-4357-8715-2999a08aa140" providerId="ADAL" clId="{8B8E2F33-FFD9-4066-B706-C0BF851611DC}"/>
    <pc:docChg chg="undo redo custSel addSld delSld modSld delMainMaster">
      <pc:chgData name="Ai Xin" userId="4bcebb4d-661a-4357-8715-2999a08aa140" providerId="ADAL" clId="{8B8E2F33-FFD9-4066-B706-C0BF851611DC}" dt="2023-02-21T09:36:47.043" v="2662"/>
      <pc:docMkLst>
        <pc:docMk/>
      </pc:docMkLst>
      <pc:sldChg chg="modSp mod modNotesTx">
        <pc:chgData name="Ai Xin" userId="4bcebb4d-661a-4357-8715-2999a08aa140" providerId="ADAL" clId="{8B8E2F33-FFD9-4066-B706-C0BF851611DC}" dt="2023-02-10T08:51:38.300" v="101" actId="20577"/>
        <pc:sldMkLst>
          <pc:docMk/>
          <pc:sldMk cId="3422528084" sldId="669"/>
        </pc:sldMkLst>
        <pc:spChg chg="mod">
          <ac:chgData name="Ai Xin" userId="4bcebb4d-661a-4357-8715-2999a08aa140" providerId="ADAL" clId="{8B8E2F33-FFD9-4066-B706-C0BF851611DC}" dt="2023-02-10T08:51:38.300" v="101" actId="20577"/>
          <ac:spMkLst>
            <pc:docMk/>
            <pc:sldMk cId="3422528084" sldId="669"/>
            <ac:spMk id="7" creationId="{00000000-0000-0000-0000-000000000000}"/>
          </ac:spMkLst>
        </pc:spChg>
        <pc:spChg chg="mod">
          <ac:chgData name="Ai Xin" userId="4bcebb4d-661a-4357-8715-2999a08aa140" providerId="ADAL" clId="{8B8E2F33-FFD9-4066-B706-C0BF851611DC}" dt="2023-02-10T08:47:40.896" v="25" actId="20577"/>
          <ac:spMkLst>
            <pc:docMk/>
            <pc:sldMk cId="3422528084" sldId="669"/>
            <ac:spMk id="11" creationId="{00000000-0000-0000-0000-000000000000}"/>
          </ac:spMkLst>
        </pc:spChg>
      </pc:sldChg>
      <pc:sldChg chg="del">
        <pc:chgData name="Ai Xin" userId="4bcebb4d-661a-4357-8715-2999a08aa140" providerId="ADAL" clId="{8B8E2F33-FFD9-4066-B706-C0BF851611DC}" dt="2023-02-10T08:47:44.659" v="26" actId="47"/>
        <pc:sldMkLst>
          <pc:docMk/>
          <pc:sldMk cId="954196432" sldId="682"/>
        </pc:sldMkLst>
      </pc:sldChg>
      <pc:sldChg chg="del">
        <pc:chgData name="Ai Xin" userId="4bcebb4d-661a-4357-8715-2999a08aa140" providerId="ADAL" clId="{8B8E2F33-FFD9-4066-B706-C0BF851611DC}" dt="2023-02-10T08:47:45.465" v="27" actId="47"/>
        <pc:sldMkLst>
          <pc:docMk/>
          <pc:sldMk cId="2251914858" sldId="1228"/>
        </pc:sldMkLst>
      </pc:sldChg>
      <pc:sldChg chg="del">
        <pc:chgData name="Ai Xin" userId="4bcebb4d-661a-4357-8715-2999a08aa140" providerId="ADAL" clId="{8B8E2F33-FFD9-4066-B706-C0BF851611DC}" dt="2023-02-10T08:47:46.364" v="28" actId="47"/>
        <pc:sldMkLst>
          <pc:docMk/>
          <pc:sldMk cId="270167169" sldId="1238"/>
        </pc:sldMkLst>
      </pc:sldChg>
      <pc:sldChg chg="del">
        <pc:chgData name="Ai Xin" userId="4bcebb4d-661a-4357-8715-2999a08aa140" providerId="ADAL" clId="{8B8E2F33-FFD9-4066-B706-C0BF851611DC}" dt="2023-02-10T08:47:47.363" v="29" actId="47"/>
        <pc:sldMkLst>
          <pc:docMk/>
          <pc:sldMk cId="3309497482" sldId="1240"/>
        </pc:sldMkLst>
      </pc:sldChg>
      <pc:sldChg chg="delSp modSp del mod">
        <pc:chgData name="Ai Xin" userId="4bcebb4d-661a-4357-8715-2999a08aa140" providerId="ADAL" clId="{8B8E2F33-FFD9-4066-B706-C0BF851611DC}" dt="2023-02-14T03:52:36.524" v="2456" actId="47"/>
        <pc:sldMkLst>
          <pc:docMk/>
          <pc:sldMk cId="3165368548" sldId="1246"/>
        </pc:sldMkLst>
        <pc:spChg chg="mod">
          <ac:chgData name="Ai Xin" userId="4bcebb4d-661a-4357-8715-2999a08aa140" providerId="ADAL" clId="{8B8E2F33-FFD9-4066-B706-C0BF851611DC}" dt="2023-02-10T08:50:14.482" v="62" actId="20577"/>
          <ac:spMkLst>
            <pc:docMk/>
            <pc:sldMk cId="3165368548" sldId="1246"/>
            <ac:spMk id="5" creationId="{5144881D-9822-764D-9B91-17C203DFF684}"/>
          </ac:spMkLst>
        </pc:spChg>
        <pc:spChg chg="mod">
          <ac:chgData name="Ai Xin" userId="4bcebb4d-661a-4357-8715-2999a08aa140" providerId="ADAL" clId="{8B8E2F33-FFD9-4066-B706-C0BF851611DC}" dt="2023-02-10T08:48:33.181" v="34" actId="1076"/>
          <ac:spMkLst>
            <pc:docMk/>
            <pc:sldMk cId="3165368548" sldId="1246"/>
            <ac:spMk id="11" creationId="{4B5956F3-666A-C640-B2A7-EA21592BC5A3}"/>
          </ac:spMkLst>
        </pc:spChg>
        <pc:picChg chg="del">
          <ac:chgData name="Ai Xin" userId="4bcebb4d-661a-4357-8715-2999a08aa140" providerId="ADAL" clId="{8B8E2F33-FFD9-4066-B706-C0BF851611DC}" dt="2023-02-10T08:48:14.776" v="31" actId="478"/>
          <ac:picMkLst>
            <pc:docMk/>
            <pc:sldMk cId="3165368548" sldId="1246"/>
            <ac:picMk id="3" creationId="{96B2BA51-1B52-7C42-B90F-DC5F905917A4}"/>
          </ac:picMkLst>
        </pc:picChg>
      </pc:sldChg>
      <pc:sldChg chg="del">
        <pc:chgData name="Ai Xin" userId="4bcebb4d-661a-4357-8715-2999a08aa140" providerId="ADAL" clId="{8B8E2F33-FFD9-4066-B706-C0BF851611DC}" dt="2023-02-10T08:48:08.138" v="30" actId="47"/>
        <pc:sldMkLst>
          <pc:docMk/>
          <pc:sldMk cId="3036812338" sldId="1247"/>
        </pc:sldMkLst>
      </pc:sldChg>
      <pc:sldChg chg="del">
        <pc:chgData name="Ai Xin" userId="4bcebb4d-661a-4357-8715-2999a08aa140" providerId="ADAL" clId="{8B8E2F33-FFD9-4066-B706-C0BF851611DC}" dt="2023-02-10T08:48:08.138" v="30" actId="47"/>
        <pc:sldMkLst>
          <pc:docMk/>
          <pc:sldMk cId="1074737373" sldId="1248"/>
        </pc:sldMkLst>
      </pc:sldChg>
      <pc:sldChg chg="del">
        <pc:chgData name="Ai Xin" userId="4bcebb4d-661a-4357-8715-2999a08aa140" providerId="ADAL" clId="{8B8E2F33-FFD9-4066-B706-C0BF851611DC}" dt="2023-02-10T08:48:08.138" v="30" actId="47"/>
        <pc:sldMkLst>
          <pc:docMk/>
          <pc:sldMk cId="2146724229" sldId="1249"/>
        </pc:sldMkLst>
      </pc:sldChg>
      <pc:sldChg chg="del">
        <pc:chgData name="Ai Xin" userId="4bcebb4d-661a-4357-8715-2999a08aa140" providerId="ADAL" clId="{8B8E2F33-FFD9-4066-B706-C0BF851611DC}" dt="2023-02-10T08:48:08.138" v="30" actId="47"/>
        <pc:sldMkLst>
          <pc:docMk/>
          <pc:sldMk cId="1330502236" sldId="1250"/>
        </pc:sldMkLst>
      </pc:sldChg>
      <pc:sldChg chg="del">
        <pc:chgData name="Ai Xin" userId="4bcebb4d-661a-4357-8715-2999a08aa140" providerId="ADAL" clId="{8B8E2F33-FFD9-4066-B706-C0BF851611DC}" dt="2023-02-10T08:48:08.138" v="30" actId="47"/>
        <pc:sldMkLst>
          <pc:docMk/>
          <pc:sldMk cId="644086151" sldId="1251"/>
        </pc:sldMkLst>
      </pc:sldChg>
      <pc:sldChg chg="del">
        <pc:chgData name="Ai Xin" userId="4bcebb4d-661a-4357-8715-2999a08aa140" providerId="ADAL" clId="{8B8E2F33-FFD9-4066-B706-C0BF851611DC}" dt="2023-02-10T08:48:08.138" v="30" actId="47"/>
        <pc:sldMkLst>
          <pc:docMk/>
          <pc:sldMk cId="3251700331" sldId="1252"/>
        </pc:sldMkLst>
      </pc:sldChg>
      <pc:sldChg chg="del">
        <pc:chgData name="Ai Xin" userId="4bcebb4d-661a-4357-8715-2999a08aa140" providerId="ADAL" clId="{8B8E2F33-FFD9-4066-B706-C0BF851611DC}" dt="2023-02-10T08:48:08.138" v="30" actId="47"/>
        <pc:sldMkLst>
          <pc:docMk/>
          <pc:sldMk cId="2317305310" sldId="1253"/>
        </pc:sldMkLst>
      </pc:sldChg>
      <pc:sldChg chg="del">
        <pc:chgData name="Ai Xin" userId="4bcebb4d-661a-4357-8715-2999a08aa140" providerId="ADAL" clId="{8B8E2F33-FFD9-4066-B706-C0BF851611DC}" dt="2023-02-10T08:48:08.138" v="30" actId="47"/>
        <pc:sldMkLst>
          <pc:docMk/>
          <pc:sldMk cId="667941231" sldId="1254"/>
        </pc:sldMkLst>
      </pc:sldChg>
      <pc:sldChg chg="del">
        <pc:chgData name="Ai Xin" userId="4bcebb4d-661a-4357-8715-2999a08aa140" providerId="ADAL" clId="{8B8E2F33-FFD9-4066-B706-C0BF851611DC}" dt="2023-02-10T08:48:08.138" v="30" actId="47"/>
        <pc:sldMkLst>
          <pc:docMk/>
          <pc:sldMk cId="763105231" sldId="1255"/>
        </pc:sldMkLst>
      </pc:sldChg>
      <pc:sldChg chg="del">
        <pc:chgData name="Ai Xin" userId="4bcebb4d-661a-4357-8715-2999a08aa140" providerId="ADAL" clId="{8B8E2F33-FFD9-4066-B706-C0BF851611DC}" dt="2023-02-10T08:48:08.138" v="30" actId="47"/>
        <pc:sldMkLst>
          <pc:docMk/>
          <pc:sldMk cId="1204359640" sldId="1256"/>
        </pc:sldMkLst>
      </pc:sldChg>
      <pc:sldChg chg="del">
        <pc:chgData name="Ai Xin" userId="4bcebb4d-661a-4357-8715-2999a08aa140" providerId="ADAL" clId="{8B8E2F33-FFD9-4066-B706-C0BF851611DC}" dt="2023-02-10T08:48:08.138" v="30" actId="47"/>
        <pc:sldMkLst>
          <pc:docMk/>
          <pc:sldMk cId="4228596935" sldId="1257"/>
        </pc:sldMkLst>
      </pc:sldChg>
      <pc:sldChg chg="del">
        <pc:chgData name="Ai Xin" userId="4bcebb4d-661a-4357-8715-2999a08aa140" providerId="ADAL" clId="{8B8E2F33-FFD9-4066-B706-C0BF851611DC}" dt="2023-02-10T08:48:08.138" v="30" actId="47"/>
        <pc:sldMkLst>
          <pc:docMk/>
          <pc:sldMk cId="1296082860" sldId="1259"/>
        </pc:sldMkLst>
      </pc:sldChg>
      <pc:sldChg chg="del">
        <pc:chgData name="Ai Xin" userId="4bcebb4d-661a-4357-8715-2999a08aa140" providerId="ADAL" clId="{8B8E2F33-FFD9-4066-B706-C0BF851611DC}" dt="2023-02-10T08:48:08.138" v="30" actId="47"/>
        <pc:sldMkLst>
          <pc:docMk/>
          <pc:sldMk cId="62730781" sldId="1260"/>
        </pc:sldMkLst>
      </pc:sldChg>
      <pc:sldChg chg="modSp mod">
        <pc:chgData name="Ai Xin" userId="4bcebb4d-661a-4357-8715-2999a08aa140" providerId="ADAL" clId="{8B8E2F33-FFD9-4066-B706-C0BF851611DC}" dt="2023-02-10T08:52:08.074" v="129" actId="20577"/>
        <pc:sldMkLst>
          <pc:docMk/>
          <pc:sldMk cId="3562827694" sldId="1261"/>
        </pc:sldMkLst>
        <pc:spChg chg="mod">
          <ac:chgData name="Ai Xin" userId="4bcebb4d-661a-4357-8715-2999a08aa140" providerId="ADAL" clId="{8B8E2F33-FFD9-4066-B706-C0BF851611DC}" dt="2023-02-10T08:52:08.074" v="129" actId="20577"/>
          <ac:spMkLst>
            <pc:docMk/>
            <pc:sldMk cId="3562827694" sldId="1261"/>
            <ac:spMk id="2" creationId="{AAD2B979-3368-F343-9884-EDD945EB9FFA}"/>
          </ac:spMkLst>
        </pc:spChg>
      </pc:sldChg>
      <pc:sldChg chg="addSp modSp new mod">
        <pc:chgData name="Ai Xin" userId="4bcebb4d-661a-4357-8715-2999a08aa140" providerId="ADAL" clId="{8B8E2F33-FFD9-4066-B706-C0BF851611DC}" dt="2023-02-10T08:53:12.158" v="133" actId="1076"/>
        <pc:sldMkLst>
          <pc:docMk/>
          <pc:sldMk cId="1685464019" sldId="1262"/>
        </pc:sldMkLst>
        <pc:spChg chg="mod">
          <ac:chgData name="Ai Xin" userId="4bcebb4d-661a-4357-8715-2999a08aa140" providerId="ADAL" clId="{8B8E2F33-FFD9-4066-B706-C0BF851611DC}" dt="2023-02-10T08:52:02.782" v="128" actId="5793"/>
          <ac:spMkLst>
            <pc:docMk/>
            <pc:sldMk cId="1685464019" sldId="1262"/>
            <ac:spMk id="2" creationId="{4E502B7F-6970-AAB0-F802-C17D8180BC12}"/>
          </ac:spMkLst>
        </pc:spChg>
        <pc:spChg chg="mod">
          <ac:chgData name="Ai Xin" userId="4bcebb4d-661a-4357-8715-2999a08aa140" providerId="ADAL" clId="{8B8E2F33-FFD9-4066-B706-C0BF851611DC}" dt="2023-02-10T08:50:48.716" v="64"/>
          <ac:spMkLst>
            <pc:docMk/>
            <pc:sldMk cId="1685464019" sldId="1262"/>
            <ac:spMk id="3" creationId="{AEF91D45-43A0-0979-B73A-C18CF7691C48}"/>
          </ac:spMkLst>
        </pc:spChg>
        <pc:picChg chg="add mod">
          <ac:chgData name="Ai Xin" userId="4bcebb4d-661a-4357-8715-2999a08aa140" providerId="ADAL" clId="{8B8E2F33-FFD9-4066-B706-C0BF851611DC}" dt="2023-02-10T08:53:12.158" v="133" actId="1076"/>
          <ac:picMkLst>
            <pc:docMk/>
            <pc:sldMk cId="1685464019" sldId="1262"/>
            <ac:picMk id="6" creationId="{1B2E276D-3702-1808-946A-1FB92A253455}"/>
          </ac:picMkLst>
        </pc:picChg>
      </pc:sldChg>
      <pc:sldChg chg="del">
        <pc:chgData name="Ai Xin" userId="4bcebb4d-661a-4357-8715-2999a08aa140" providerId="ADAL" clId="{8B8E2F33-FFD9-4066-B706-C0BF851611DC}" dt="2023-02-10T08:48:08.138" v="30" actId="47"/>
        <pc:sldMkLst>
          <pc:docMk/>
          <pc:sldMk cId="2708127973" sldId="1262"/>
        </pc:sldMkLst>
      </pc:sldChg>
      <pc:sldChg chg="addSp delSp modSp new mod">
        <pc:chgData name="Ai Xin" userId="4bcebb4d-661a-4357-8715-2999a08aa140" providerId="ADAL" clId="{8B8E2F33-FFD9-4066-B706-C0BF851611DC}" dt="2023-02-10T08:57:27.662" v="219" actId="20577"/>
        <pc:sldMkLst>
          <pc:docMk/>
          <pc:sldMk cId="3713409128" sldId="1263"/>
        </pc:sldMkLst>
        <pc:spChg chg="del">
          <ac:chgData name="Ai Xin" userId="4bcebb4d-661a-4357-8715-2999a08aa140" providerId="ADAL" clId="{8B8E2F33-FFD9-4066-B706-C0BF851611DC}" dt="2023-02-10T08:55:13.615" v="169" actId="478"/>
          <ac:spMkLst>
            <pc:docMk/>
            <pc:sldMk cId="3713409128" sldId="1263"/>
            <ac:spMk id="2" creationId="{453A9672-8E32-EAF4-2363-65671922D6EF}"/>
          </ac:spMkLst>
        </pc:spChg>
        <pc:spChg chg="mod">
          <ac:chgData name="Ai Xin" userId="4bcebb4d-661a-4357-8715-2999a08aa140" providerId="ADAL" clId="{8B8E2F33-FFD9-4066-B706-C0BF851611DC}" dt="2023-02-10T08:57:27.662" v="219" actId="20577"/>
          <ac:spMkLst>
            <pc:docMk/>
            <pc:sldMk cId="3713409128" sldId="1263"/>
            <ac:spMk id="3" creationId="{80CF8F0D-C512-2135-2B05-B0A8E1FAFE1A}"/>
          </ac:spMkLst>
        </pc:spChg>
        <pc:picChg chg="add mod">
          <ac:chgData name="Ai Xin" userId="4bcebb4d-661a-4357-8715-2999a08aa140" providerId="ADAL" clId="{8B8E2F33-FFD9-4066-B706-C0BF851611DC}" dt="2023-02-10T08:55:17.272" v="171" actId="1076"/>
          <ac:picMkLst>
            <pc:docMk/>
            <pc:sldMk cId="3713409128" sldId="1263"/>
            <ac:picMk id="6" creationId="{9E9AEE10-3486-1BDC-697C-84189CCBE91C}"/>
          </ac:picMkLst>
        </pc:picChg>
        <pc:picChg chg="add del mod">
          <ac:chgData name="Ai Xin" userId="4bcebb4d-661a-4357-8715-2999a08aa140" providerId="ADAL" clId="{8B8E2F33-FFD9-4066-B706-C0BF851611DC}" dt="2023-02-10T08:55:41.785" v="174" actId="478"/>
          <ac:picMkLst>
            <pc:docMk/>
            <pc:sldMk cId="3713409128" sldId="1263"/>
            <ac:picMk id="8" creationId="{5CF57887-31A8-420F-0396-6B27AB6A0402}"/>
          </ac:picMkLst>
        </pc:picChg>
        <pc:picChg chg="add mod">
          <ac:chgData name="Ai Xin" userId="4bcebb4d-661a-4357-8715-2999a08aa140" providerId="ADAL" clId="{8B8E2F33-FFD9-4066-B706-C0BF851611DC}" dt="2023-02-10T08:55:58.932" v="178" actId="1076"/>
          <ac:picMkLst>
            <pc:docMk/>
            <pc:sldMk cId="3713409128" sldId="1263"/>
            <ac:picMk id="10" creationId="{CA790B71-6997-747D-7498-F42B51A3DA8F}"/>
          </ac:picMkLst>
        </pc:picChg>
      </pc:sldChg>
      <pc:sldChg chg="del">
        <pc:chgData name="Ai Xin" userId="4bcebb4d-661a-4357-8715-2999a08aa140" providerId="ADAL" clId="{8B8E2F33-FFD9-4066-B706-C0BF851611DC}" dt="2023-02-10T08:48:08.138" v="30" actId="47"/>
        <pc:sldMkLst>
          <pc:docMk/>
          <pc:sldMk cId="4227344888" sldId="1263"/>
        </pc:sldMkLst>
      </pc:sldChg>
      <pc:sldChg chg="del">
        <pc:chgData name="Ai Xin" userId="4bcebb4d-661a-4357-8715-2999a08aa140" providerId="ADAL" clId="{8B8E2F33-FFD9-4066-B706-C0BF851611DC}" dt="2023-02-10T08:48:08.138" v="30" actId="47"/>
        <pc:sldMkLst>
          <pc:docMk/>
          <pc:sldMk cId="2915106087" sldId="1264"/>
        </pc:sldMkLst>
      </pc:sldChg>
      <pc:sldChg chg="del">
        <pc:chgData name="Ai Xin" userId="4bcebb4d-661a-4357-8715-2999a08aa140" providerId="ADAL" clId="{8B8E2F33-FFD9-4066-B706-C0BF851611DC}" dt="2023-02-10T08:48:08.138" v="30" actId="47"/>
        <pc:sldMkLst>
          <pc:docMk/>
          <pc:sldMk cId="2217137248" sldId="1265"/>
        </pc:sldMkLst>
      </pc:sldChg>
      <pc:sldChg chg="del">
        <pc:chgData name="Ai Xin" userId="4bcebb4d-661a-4357-8715-2999a08aa140" providerId="ADAL" clId="{8B8E2F33-FFD9-4066-B706-C0BF851611DC}" dt="2023-02-10T08:48:08.138" v="30" actId="47"/>
        <pc:sldMkLst>
          <pc:docMk/>
          <pc:sldMk cId="532419169" sldId="1266"/>
        </pc:sldMkLst>
      </pc:sldChg>
      <pc:sldChg chg="addSp modSp mod">
        <pc:chgData name="Ai Xin" userId="4bcebb4d-661a-4357-8715-2999a08aa140" providerId="ADAL" clId="{8B8E2F33-FFD9-4066-B706-C0BF851611DC}" dt="2023-02-14T02:13:21.533" v="680" actId="14100"/>
        <pc:sldMkLst>
          <pc:docMk/>
          <pc:sldMk cId="1948148021" sldId="1266"/>
        </pc:sldMkLst>
        <pc:spChg chg="mod">
          <ac:chgData name="Ai Xin" userId="4bcebb4d-661a-4357-8715-2999a08aa140" providerId="ADAL" clId="{8B8E2F33-FFD9-4066-B706-C0BF851611DC}" dt="2023-02-14T02:12:34.894" v="672" actId="20577"/>
          <ac:spMkLst>
            <pc:docMk/>
            <pc:sldMk cId="1948148021" sldId="1266"/>
            <ac:spMk id="3" creationId="{8DB27190-922B-402E-F362-51E59179B5BD}"/>
          </ac:spMkLst>
        </pc:spChg>
        <pc:spChg chg="add mod">
          <ac:chgData name="Ai Xin" userId="4bcebb4d-661a-4357-8715-2999a08aa140" providerId="ADAL" clId="{8B8E2F33-FFD9-4066-B706-C0BF851611DC}" dt="2023-02-14T02:13:21.533" v="680" actId="14100"/>
          <ac:spMkLst>
            <pc:docMk/>
            <pc:sldMk cId="1948148021" sldId="1266"/>
            <ac:spMk id="5" creationId="{966B5152-198C-8800-50F4-7A19E502662E}"/>
          </ac:spMkLst>
        </pc:spChg>
        <pc:picChg chg="mod">
          <ac:chgData name="Ai Xin" userId="4bcebb4d-661a-4357-8715-2999a08aa140" providerId="ADAL" clId="{8B8E2F33-FFD9-4066-B706-C0BF851611DC}" dt="2023-02-14T02:12:53.937" v="673" actId="1076"/>
          <ac:picMkLst>
            <pc:docMk/>
            <pc:sldMk cId="1948148021" sldId="1266"/>
            <ac:picMk id="6" creationId="{F546D9DA-648C-A5DC-732E-8CF6D7939A5C}"/>
          </ac:picMkLst>
        </pc:picChg>
      </pc:sldChg>
      <pc:sldChg chg="del">
        <pc:chgData name="Ai Xin" userId="4bcebb4d-661a-4357-8715-2999a08aa140" providerId="ADAL" clId="{8B8E2F33-FFD9-4066-B706-C0BF851611DC}" dt="2023-02-10T08:48:08.138" v="30" actId="47"/>
        <pc:sldMkLst>
          <pc:docMk/>
          <pc:sldMk cId="167246133" sldId="1267"/>
        </pc:sldMkLst>
      </pc:sldChg>
      <pc:sldChg chg="addSp delSp modSp mod chgLayout">
        <pc:chgData name="Ai Xin" userId="4bcebb4d-661a-4357-8715-2999a08aa140" providerId="ADAL" clId="{8B8E2F33-FFD9-4066-B706-C0BF851611DC}" dt="2023-02-14T00:59:23.555" v="308" actId="1076"/>
        <pc:sldMkLst>
          <pc:docMk/>
          <pc:sldMk cId="2097307275" sldId="1268"/>
        </pc:sldMkLst>
        <pc:spChg chg="add mod ord">
          <ac:chgData name="Ai Xin" userId="4bcebb4d-661a-4357-8715-2999a08aa140" providerId="ADAL" clId="{8B8E2F33-FFD9-4066-B706-C0BF851611DC}" dt="2023-02-14T00:58:36.525" v="296" actId="20577"/>
          <ac:spMkLst>
            <pc:docMk/>
            <pc:sldMk cId="2097307275" sldId="1268"/>
            <ac:spMk id="2" creationId="{5E12F1DB-F1EC-D5C4-7310-0CE1BC01F889}"/>
          </ac:spMkLst>
        </pc:spChg>
        <pc:spChg chg="mod ord">
          <ac:chgData name="Ai Xin" userId="4bcebb4d-661a-4357-8715-2999a08aa140" providerId="ADAL" clId="{8B8E2F33-FFD9-4066-B706-C0BF851611DC}" dt="2023-02-14T00:58:15.453" v="244" actId="700"/>
          <ac:spMkLst>
            <pc:docMk/>
            <pc:sldMk cId="2097307275" sldId="1268"/>
            <ac:spMk id="3" creationId="{8DB27190-922B-402E-F362-51E59179B5BD}"/>
          </ac:spMkLst>
        </pc:spChg>
        <pc:spChg chg="mod ord">
          <ac:chgData name="Ai Xin" userId="4bcebb4d-661a-4357-8715-2999a08aa140" providerId="ADAL" clId="{8B8E2F33-FFD9-4066-B706-C0BF851611DC}" dt="2023-02-14T00:58:15.453" v="244" actId="700"/>
          <ac:spMkLst>
            <pc:docMk/>
            <pc:sldMk cId="2097307275" sldId="1268"/>
            <ac:spMk id="4" creationId="{505C1CBF-F8AD-383C-1C1E-A0FDB5AB514E}"/>
          </ac:spMkLst>
        </pc:spChg>
        <pc:picChg chg="add del mod">
          <ac:chgData name="Ai Xin" userId="4bcebb4d-661a-4357-8715-2999a08aa140" providerId="ADAL" clId="{8B8E2F33-FFD9-4066-B706-C0BF851611DC}" dt="2023-02-14T00:59:17.450" v="305" actId="478"/>
          <ac:picMkLst>
            <pc:docMk/>
            <pc:sldMk cId="2097307275" sldId="1268"/>
            <ac:picMk id="5" creationId="{23C81FD9-E192-AFBF-E442-08F8C44FB295}"/>
          </ac:picMkLst>
        </pc:picChg>
        <pc:picChg chg="add del mod">
          <ac:chgData name="Ai Xin" userId="4bcebb4d-661a-4357-8715-2999a08aa140" providerId="ADAL" clId="{8B8E2F33-FFD9-4066-B706-C0BF851611DC}" dt="2023-02-14T00:59:04.257" v="303" actId="22"/>
          <ac:picMkLst>
            <pc:docMk/>
            <pc:sldMk cId="2097307275" sldId="1268"/>
            <ac:picMk id="7" creationId="{8F461B78-8D67-5918-382D-2CD3266CE23B}"/>
          </ac:picMkLst>
        </pc:picChg>
        <pc:picChg chg="del">
          <ac:chgData name="Ai Xin" userId="4bcebb4d-661a-4357-8715-2999a08aa140" providerId="ADAL" clId="{8B8E2F33-FFD9-4066-B706-C0BF851611DC}" dt="2023-02-14T00:58:11.028" v="243" actId="21"/>
          <ac:picMkLst>
            <pc:docMk/>
            <pc:sldMk cId="2097307275" sldId="1268"/>
            <ac:picMk id="8" creationId="{68ABAD6E-42F3-1641-9E8F-E0CFA321045D}"/>
          </ac:picMkLst>
        </pc:picChg>
        <pc:picChg chg="add mod">
          <ac:chgData name="Ai Xin" userId="4bcebb4d-661a-4357-8715-2999a08aa140" providerId="ADAL" clId="{8B8E2F33-FFD9-4066-B706-C0BF851611DC}" dt="2023-02-14T00:59:23.555" v="308" actId="1076"/>
          <ac:picMkLst>
            <pc:docMk/>
            <pc:sldMk cId="2097307275" sldId="1268"/>
            <ac:picMk id="11" creationId="{F8C3F694-F364-1979-83A8-CA39B1FB9305}"/>
          </ac:picMkLst>
        </pc:picChg>
      </pc:sldChg>
      <pc:sldChg chg="del">
        <pc:chgData name="Ai Xin" userId="4bcebb4d-661a-4357-8715-2999a08aa140" providerId="ADAL" clId="{8B8E2F33-FFD9-4066-B706-C0BF851611DC}" dt="2023-02-10T08:48:08.138" v="30" actId="47"/>
        <pc:sldMkLst>
          <pc:docMk/>
          <pc:sldMk cId="3923755536" sldId="1268"/>
        </pc:sldMkLst>
      </pc:sldChg>
      <pc:sldChg chg="modSp mod">
        <pc:chgData name="Ai Xin" userId="4bcebb4d-661a-4357-8715-2999a08aa140" providerId="ADAL" clId="{8B8E2F33-FFD9-4066-B706-C0BF851611DC}" dt="2023-02-16T06:08:22.091" v="2475" actId="6549"/>
        <pc:sldMkLst>
          <pc:docMk/>
          <pc:sldMk cId="329327781" sldId="1269"/>
        </pc:sldMkLst>
        <pc:spChg chg="mod">
          <ac:chgData name="Ai Xin" userId="4bcebb4d-661a-4357-8715-2999a08aa140" providerId="ADAL" clId="{8B8E2F33-FFD9-4066-B706-C0BF851611DC}" dt="2023-02-16T06:08:22.091" v="2475" actId="6549"/>
          <ac:spMkLst>
            <pc:docMk/>
            <pc:sldMk cId="329327781" sldId="1269"/>
            <ac:spMk id="11" creationId="{49F1330A-4A5A-DCBC-513B-2AE8F07EA4AB}"/>
          </ac:spMkLst>
        </pc:spChg>
      </pc:sldChg>
      <pc:sldChg chg="del">
        <pc:chgData name="Ai Xin" userId="4bcebb4d-661a-4357-8715-2999a08aa140" providerId="ADAL" clId="{8B8E2F33-FFD9-4066-B706-C0BF851611DC}" dt="2023-02-10T08:48:08.138" v="30" actId="47"/>
        <pc:sldMkLst>
          <pc:docMk/>
          <pc:sldMk cId="2298865985" sldId="1269"/>
        </pc:sldMkLst>
      </pc:sldChg>
      <pc:sldChg chg="addSp delSp modSp mod">
        <pc:chgData name="Ai Xin" userId="4bcebb4d-661a-4357-8715-2999a08aa140" providerId="ADAL" clId="{8B8E2F33-FFD9-4066-B706-C0BF851611DC}" dt="2023-02-14T01:00:07.976" v="358" actId="22"/>
        <pc:sldMkLst>
          <pc:docMk/>
          <pc:sldMk cId="2624425319" sldId="1270"/>
        </pc:sldMkLst>
        <pc:spChg chg="del">
          <ac:chgData name="Ai Xin" userId="4bcebb4d-661a-4357-8715-2999a08aa140" providerId="ADAL" clId="{8B8E2F33-FFD9-4066-B706-C0BF851611DC}" dt="2023-02-14T01:00:07.976" v="358" actId="22"/>
          <ac:spMkLst>
            <pc:docMk/>
            <pc:sldMk cId="2624425319" sldId="1270"/>
            <ac:spMk id="2" creationId="{57964E86-C70A-4D73-DE96-F0B35F806431}"/>
          </ac:spMkLst>
        </pc:spChg>
        <pc:spChg chg="mod">
          <ac:chgData name="Ai Xin" userId="4bcebb4d-661a-4357-8715-2999a08aa140" providerId="ADAL" clId="{8B8E2F33-FFD9-4066-B706-C0BF851611DC}" dt="2023-02-14T00:59:53.502" v="356" actId="20577"/>
          <ac:spMkLst>
            <pc:docMk/>
            <pc:sldMk cId="2624425319" sldId="1270"/>
            <ac:spMk id="3" creationId="{95DB70CB-08BD-DB03-9DDB-75510B70CBC8}"/>
          </ac:spMkLst>
        </pc:spChg>
        <pc:picChg chg="del">
          <ac:chgData name="Ai Xin" userId="4bcebb4d-661a-4357-8715-2999a08aa140" providerId="ADAL" clId="{8B8E2F33-FFD9-4066-B706-C0BF851611DC}" dt="2023-02-14T01:00:04.042" v="357" actId="478"/>
          <ac:picMkLst>
            <pc:docMk/>
            <pc:sldMk cId="2624425319" sldId="1270"/>
            <ac:picMk id="6" creationId="{625CDDF6-7ABF-3CBD-4111-985770B53408}"/>
          </ac:picMkLst>
        </pc:picChg>
        <pc:picChg chg="add mod ord">
          <ac:chgData name="Ai Xin" userId="4bcebb4d-661a-4357-8715-2999a08aa140" providerId="ADAL" clId="{8B8E2F33-FFD9-4066-B706-C0BF851611DC}" dt="2023-02-14T01:00:07.976" v="358" actId="22"/>
          <ac:picMkLst>
            <pc:docMk/>
            <pc:sldMk cId="2624425319" sldId="1270"/>
            <ac:picMk id="8" creationId="{10645A06-D292-7E4A-48AE-403F226552D8}"/>
          </ac:picMkLst>
        </pc:picChg>
      </pc:sldChg>
      <pc:sldChg chg="del">
        <pc:chgData name="Ai Xin" userId="4bcebb4d-661a-4357-8715-2999a08aa140" providerId="ADAL" clId="{8B8E2F33-FFD9-4066-B706-C0BF851611DC}" dt="2023-02-10T08:48:08.138" v="30" actId="47"/>
        <pc:sldMkLst>
          <pc:docMk/>
          <pc:sldMk cId="3716015477" sldId="1270"/>
        </pc:sldMkLst>
      </pc:sldChg>
      <pc:sldChg chg="del">
        <pc:chgData name="Ai Xin" userId="4bcebb4d-661a-4357-8715-2999a08aa140" providerId="ADAL" clId="{8B8E2F33-FFD9-4066-B706-C0BF851611DC}" dt="2023-02-10T08:48:08.138" v="30" actId="47"/>
        <pc:sldMkLst>
          <pc:docMk/>
          <pc:sldMk cId="4244251042" sldId="1272"/>
        </pc:sldMkLst>
      </pc:sldChg>
      <pc:sldChg chg="modSp mod">
        <pc:chgData name="Ai Xin" userId="4bcebb4d-661a-4357-8715-2999a08aa140" providerId="ADAL" clId="{8B8E2F33-FFD9-4066-B706-C0BF851611DC}" dt="2023-02-14T03:43:38.882" v="2415" actId="313"/>
        <pc:sldMkLst>
          <pc:docMk/>
          <pc:sldMk cId="840385255" sldId="1273"/>
        </pc:sldMkLst>
        <pc:spChg chg="mod">
          <ac:chgData name="Ai Xin" userId="4bcebb4d-661a-4357-8715-2999a08aa140" providerId="ADAL" clId="{8B8E2F33-FFD9-4066-B706-C0BF851611DC}" dt="2023-02-14T03:43:38.882" v="2415" actId="313"/>
          <ac:spMkLst>
            <pc:docMk/>
            <pc:sldMk cId="840385255" sldId="1273"/>
            <ac:spMk id="2" creationId="{5D8DE769-5F95-96A8-DC47-75FA28711A6B}"/>
          </ac:spMkLst>
        </pc:spChg>
      </pc:sldChg>
      <pc:sldChg chg="modSp mod">
        <pc:chgData name="Ai Xin" userId="4bcebb4d-661a-4357-8715-2999a08aa140" providerId="ADAL" clId="{8B8E2F33-FFD9-4066-B706-C0BF851611DC}" dt="2023-02-14T00:58:21.854" v="255" actId="27636"/>
        <pc:sldMkLst>
          <pc:docMk/>
          <pc:sldMk cId="605118886" sldId="1275"/>
        </pc:sldMkLst>
        <pc:spChg chg="mod">
          <ac:chgData name="Ai Xin" userId="4bcebb4d-661a-4357-8715-2999a08aa140" providerId="ADAL" clId="{8B8E2F33-FFD9-4066-B706-C0BF851611DC}" dt="2023-02-14T00:58:21.854" v="255" actId="27636"/>
          <ac:spMkLst>
            <pc:docMk/>
            <pc:sldMk cId="605118886" sldId="1275"/>
            <ac:spMk id="10" creationId="{117E59C3-E61B-11E0-DEA3-CFA13208FEF2}"/>
          </ac:spMkLst>
        </pc:spChg>
      </pc:sldChg>
      <pc:sldChg chg="del">
        <pc:chgData name="Ai Xin" userId="4bcebb4d-661a-4357-8715-2999a08aa140" providerId="ADAL" clId="{8B8E2F33-FFD9-4066-B706-C0BF851611DC}" dt="2023-02-10T08:48:08.138" v="30" actId="47"/>
        <pc:sldMkLst>
          <pc:docMk/>
          <pc:sldMk cId="2218481486" sldId="1275"/>
        </pc:sldMkLst>
      </pc:sldChg>
      <pc:sldChg chg="del">
        <pc:chgData name="Ai Xin" userId="4bcebb4d-661a-4357-8715-2999a08aa140" providerId="ADAL" clId="{8B8E2F33-FFD9-4066-B706-C0BF851611DC}" dt="2023-02-10T08:48:08.138" v="30" actId="47"/>
        <pc:sldMkLst>
          <pc:docMk/>
          <pc:sldMk cId="3091035823" sldId="1276"/>
        </pc:sldMkLst>
      </pc:sldChg>
      <pc:sldChg chg="del">
        <pc:chgData name="Ai Xin" userId="4bcebb4d-661a-4357-8715-2999a08aa140" providerId="ADAL" clId="{8B8E2F33-FFD9-4066-B706-C0BF851611DC}" dt="2023-02-10T08:48:08.138" v="30" actId="47"/>
        <pc:sldMkLst>
          <pc:docMk/>
          <pc:sldMk cId="235616524" sldId="1277"/>
        </pc:sldMkLst>
      </pc:sldChg>
      <pc:sldChg chg="del">
        <pc:chgData name="Ai Xin" userId="4bcebb4d-661a-4357-8715-2999a08aa140" providerId="ADAL" clId="{8B8E2F33-FFD9-4066-B706-C0BF851611DC}" dt="2023-02-10T08:48:08.138" v="30" actId="47"/>
        <pc:sldMkLst>
          <pc:docMk/>
          <pc:sldMk cId="4170100833" sldId="1278"/>
        </pc:sldMkLst>
      </pc:sldChg>
      <pc:sldChg chg="del">
        <pc:chgData name="Ai Xin" userId="4bcebb4d-661a-4357-8715-2999a08aa140" providerId="ADAL" clId="{8B8E2F33-FFD9-4066-B706-C0BF851611DC}" dt="2023-02-10T08:48:08.138" v="30" actId="47"/>
        <pc:sldMkLst>
          <pc:docMk/>
          <pc:sldMk cId="2335685570" sldId="1279"/>
        </pc:sldMkLst>
      </pc:sldChg>
      <pc:sldChg chg="del">
        <pc:chgData name="Ai Xin" userId="4bcebb4d-661a-4357-8715-2999a08aa140" providerId="ADAL" clId="{8B8E2F33-FFD9-4066-B706-C0BF851611DC}" dt="2023-02-10T08:48:08.138" v="30" actId="47"/>
        <pc:sldMkLst>
          <pc:docMk/>
          <pc:sldMk cId="530756305" sldId="1280"/>
        </pc:sldMkLst>
      </pc:sldChg>
      <pc:sldChg chg="modSp mod">
        <pc:chgData name="Ai Xin" userId="4bcebb4d-661a-4357-8715-2999a08aa140" providerId="ADAL" clId="{8B8E2F33-FFD9-4066-B706-C0BF851611DC}" dt="2023-02-14T00:58:21.870" v="256" actId="27636"/>
        <pc:sldMkLst>
          <pc:docMk/>
          <pc:sldMk cId="3097184358" sldId="1281"/>
        </pc:sldMkLst>
        <pc:spChg chg="mod">
          <ac:chgData name="Ai Xin" userId="4bcebb4d-661a-4357-8715-2999a08aa140" providerId="ADAL" clId="{8B8E2F33-FFD9-4066-B706-C0BF851611DC}" dt="2023-02-14T00:58:21.870" v="256" actId="27636"/>
          <ac:spMkLst>
            <pc:docMk/>
            <pc:sldMk cId="3097184358" sldId="1281"/>
            <ac:spMk id="2" creationId="{473352EF-9B30-E0FB-3574-BFDBCE24188F}"/>
          </ac:spMkLst>
        </pc:spChg>
      </pc:sldChg>
      <pc:sldChg chg="del">
        <pc:chgData name="Ai Xin" userId="4bcebb4d-661a-4357-8715-2999a08aa140" providerId="ADAL" clId="{8B8E2F33-FFD9-4066-B706-C0BF851611DC}" dt="2023-02-10T08:48:08.138" v="30" actId="47"/>
        <pc:sldMkLst>
          <pc:docMk/>
          <pc:sldMk cId="3738240593" sldId="1281"/>
        </pc:sldMkLst>
      </pc:sldChg>
      <pc:sldChg chg="del">
        <pc:chgData name="Ai Xin" userId="4bcebb4d-661a-4357-8715-2999a08aa140" providerId="ADAL" clId="{8B8E2F33-FFD9-4066-B706-C0BF851611DC}" dt="2023-02-10T08:48:08.138" v="30" actId="47"/>
        <pc:sldMkLst>
          <pc:docMk/>
          <pc:sldMk cId="987950303" sldId="1282"/>
        </pc:sldMkLst>
      </pc:sldChg>
      <pc:sldChg chg="modNotesTx">
        <pc:chgData name="Ai Xin" userId="4bcebb4d-661a-4357-8715-2999a08aa140" providerId="ADAL" clId="{8B8E2F33-FFD9-4066-B706-C0BF851611DC}" dt="2023-02-21T09:36:47.043" v="2662"/>
        <pc:sldMkLst>
          <pc:docMk/>
          <pc:sldMk cId="2426050583" sldId="1283"/>
        </pc:sldMkLst>
      </pc:sldChg>
      <pc:sldChg chg="del">
        <pc:chgData name="Ai Xin" userId="4bcebb4d-661a-4357-8715-2999a08aa140" providerId="ADAL" clId="{8B8E2F33-FFD9-4066-B706-C0BF851611DC}" dt="2023-02-10T08:48:08.138" v="30" actId="47"/>
        <pc:sldMkLst>
          <pc:docMk/>
          <pc:sldMk cId="4190541070" sldId="1283"/>
        </pc:sldMkLst>
      </pc:sldChg>
      <pc:sldChg chg="del">
        <pc:chgData name="Ai Xin" userId="4bcebb4d-661a-4357-8715-2999a08aa140" providerId="ADAL" clId="{8B8E2F33-FFD9-4066-B706-C0BF851611DC}" dt="2023-02-10T08:48:08.138" v="30" actId="47"/>
        <pc:sldMkLst>
          <pc:docMk/>
          <pc:sldMk cId="1741243030" sldId="1284"/>
        </pc:sldMkLst>
      </pc:sldChg>
      <pc:sldChg chg="del">
        <pc:chgData name="Ai Xin" userId="4bcebb4d-661a-4357-8715-2999a08aa140" providerId="ADAL" clId="{8B8E2F33-FFD9-4066-B706-C0BF851611DC}" dt="2023-02-10T08:48:08.138" v="30" actId="47"/>
        <pc:sldMkLst>
          <pc:docMk/>
          <pc:sldMk cId="2128855037" sldId="1285"/>
        </pc:sldMkLst>
      </pc:sldChg>
      <pc:sldChg chg="del">
        <pc:chgData name="Ai Xin" userId="4bcebb4d-661a-4357-8715-2999a08aa140" providerId="ADAL" clId="{8B8E2F33-FFD9-4066-B706-C0BF851611DC}" dt="2023-02-10T08:48:08.138" v="30" actId="47"/>
        <pc:sldMkLst>
          <pc:docMk/>
          <pc:sldMk cId="3295838645" sldId="1286"/>
        </pc:sldMkLst>
      </pc:sldChg>
      <pc:sldChg chg="del">
        <pc:chgData name="Ai Xin" userId="4bcebb4d-661a-4357-8715-2999a08aa140" providerId="ADAL" clId="{8B8E2F33-FFD9-4066-B706-C0BF851611DC}" dt="2023-02-10T08:48:08.138" v="30" actId="47"/>
        <pc:sldMkLst>
          <pc:docMk/>
          <pc:sldMk cId="4203466154" sldId="1287"/>
        </pc:sldMkLst>
      </pc:sldChg>
      <pc:sldChg chg="del">
        <pc:chgData name="Ai Xin" userId="4bcebb4d-661a-4357-8715-2999a08aa140" providerId="ADAL" clId="{8B8E2F33-FFD9-4066-B706-C0BF851611DC}" dt="2023-02-10T08:48:08.138" v="30" actId="47"/>
        <pc:sldMkLst>
          <pc:docMk/>
          <pc:sldMk cId="1802885797" sldId="1288"/>
        </pc:sldMkLst>
      </pc:sldChg>
      <pc:sldChg chg="del">
        <pc:chgData name="Ai Xin" userId="4bcebb4d-661a-4357-8715-2999a08aa140" providerId="ADAL" clId="{8B8E2F33-FFD9-4066-B706-C0BF851611DC}" dt="2023-02-14T03:52:25.060" v="2453" actId="47"/>
        <pc:sldMkLst>
          <pc:docMk/>
          <pc:sldMk cId="3876369665" sldId="1288"/>
        </pc:sldMkLst>
      </pc:sldChg>
      <pc:sldChg chg="del">
        <pc:chgData name="Ai Xin" userId="4bcebb4d-661a-4357-8715-2999a08aa140" providerId="ADAL" clId="{8B8E2F33-FFD9-4066-B706-C0BF851611DC}" dt="2023-02-10T08:48:08.138" v="30" actId="47"/>
        <pc:sldMkLst>
          <pc:docMk/>
          <pc:sldMk cId="297729314" sldId="1289"/>
        </pc:sldMkLst>
      </pc:sldChg>
      <pc:sldChg chg="modSp mod">
        <pc:chgData name="Ai Xin" userId="4bcebb4d-661a-4357-8715-2999a08aa140" providerId="ADAL" clId="{8B8E2F33-FFD9-4066-B706-C0BF851611DC}" dt="2023-02-14T03:52:06.126" v="2451" actId="20577"/>
        <pc:sldMkLst>
          <pc:docMk/>
          <pc:sldMk cId="1687989279" sldId="1289"/>
        </pc:sldMkLst>
        <pc:spChg chg="mod">
          <ac:chgData name="Ai Xin" userId="4bcebb4d-661a-4357-8715-2999a08aa140" providerId="ADAL" clId="{8B8E2F33-FFD9-4066-B706-C0BF851611DC}" dt="2023-02-14T03:52:06.126" v="2451" actId="20577"/>
          <ac:spMkLst>
            <pc:docMk/>
            <pc:sldMk cId="1687989279" sldId="1289"/>
            <ac:spMk id="5" creationId="{5144881D-9822-764D-9B91-17C203DFF684}"/>
          </ac:spMkLst>
        </pc:spChg>
        <pc:spChg chg="mod">
          <ac:chgData name="Ai Xin" userId="4bcebb4d-661a-4357-8715-2999a08aa140" providerId="ADAL" clId="{8B8E2F33-FFD9-4066-B706-C0BF851611DC}" dt="2023-02-14T02:21:47.139" v="853" actId="1076"/>
          <ac:spMkLst>
            <pc:docMk/>
            <pc:sldMk cId="1687989279" sldId="1289"/>
            <ac:spMk id="11" creationId="{4B5956F3-666A-C640-B2A7-EA21592BC5A3}"/>
          </ac:spMkLst>
        </pc:spChg>
      </pc:sldChg>
      <pc:sldChg chg="del">
        <pc:chgData name="Ai Xin" userId="4bcebb4d-661a-4357-8715-2999a08aa140" providerId="ADAL" clId="{8B8E2F33-FFD9-4066-B706-C0BF851611DC}" dt="2023-02-10T08:48:08.138" v="30" actId="47"/>
        <pc:sldMkLst>
          <pc:docMk/>
          <pc:sldMk cId="1111068392" sldId="1290"/>
        </pc:sldMkLst>
      </pc:sldChg>
      <pc:sldChg chg="addSp modSp mod">
        <pc:chgData name="Ai Xin" userId="4bcebb4d-661a-4357-8715-2999a08aa140" providerId="ADAL" clId="{8B8E2F33-FFD9-4066-B706-C0BF851611DC}" dt="2023-02-14T01:53:45.038" v="490" actId="20577"/>
        <pc:sldMkLst>
          <pc:docMk/>
          <pc:sldMk cId="2415250206" sldId="1290"/>
        </pc:sldMkLst>
        <pc:spChg chg="mod">
          <ac:chgData name="Ai Xin" userId="4bcebb4d-661a-4357-8715-2999a08aa140" providerId="ADAL" clId="{8B8E2F33-FFD9-4066-B706-C0BF851611DC}" dt="2023-02-14T01:53:45.038" v="490" actId="20577"/>
          <ac:spMkLst>
            <pc:docMk/>
            <pc:sldMk cId="2415250206" sldId="1290"/>
            <ac:spMk id="2" creationId="{8B7F88E5-7079-71E2-FEFE-44B169D0E6A1}"/>
          </ac:spMkLst>
        </pc:spChg>
        <pc:picChg chg="add mod">
          <ac:chgData name="Ai Xin" userId="4bcebb4d-661a-4357-8715-2999a08aa140" providerId="ADAL" clId="{8B8E2F33-FFD9-4066-B706-C0BF851611DC}" dt="2023-02-14T01:51:37.562" v="363" actId="1076"/>
          <ac:picMkLst>
            <pc:docMk/>
            <pc:sldMk cId="2415250206" sldId="1290"/>
            <ac:picMk id="6" creationId="{CC35DB55-2303-E9DA-21DE-E8E98AC948D4}"/>
          </ac:picMkLst>
        </pc:picChg>
        <pc:picChg chg="add mod">
          <ac:chgData name="Ai Xin" userId="4bcebb4d-661a-4357-8715-2999a08aa140" providerId="ADAL" clId="{8B8E2F33-FFD9-4066-B706-C0BF851611DC}" dt="2023-02-14T01:52:28.201" v="366" actId="1076"/>
          <ac:picMkLst>
            <pc:docMk/>
            <pc:sldMk cId="2415250206" sldId="1290"/>
            <ac:picMk id="8" creationId="{60EF3A57-E682-1A2B-290A-055263692B59}"/>
          </ac:picMkLst>
        </pc:picChg>
      </pc:sldChg>
      <pc:sldChg chg="del">
        <pc:chgData name="Ai Xin" userId="4bcebb4d-661a-4357-8715-2999a08aa140" providerId="ADAL" clId="{8B8E2F33-FFD9-4066-B706-C0BF851611DC}" dt="2023-02-10T08:48:08.138" v="30" actId="47"/>
        <pc:sldMkLst>
          <pc:docMk/>
          <pc:sldMk cId="1592199363" sldId="1291"/>
        </pc:sldMkLst>
      </pc:sldChg>
      <pc:sldChg chg="addSp modSp new mod">
        <pc:chgData name="Ai Xin" userId="4bcebb4d-661a-4357-8715-2999a08aa140" providerId="ADAL" clId="{8B8E2F33-FFD9-4066-B706-C0BF851611DC}" dt="2023-02-14T01:57:28.887" v="593" actId="1076"/>
        <pc:sldMkLst>
          <pc:docMk/>
          <pc:sldMk cId="3561489340" sldId="1291"/>
        </pc:sldMkLst>
        <pc:spChg chg="mod">
          <ac:chgData name="Ai Xin" userId="4bcebb4d-661a-4357-8715-2999a08aa140" providerId="ADAL" clId="{8B8E2F33-FFD9-4066-B706-C0BF851611DC}" dt="2023-02-14T01:55:41.402" v="577" actId="20577"/>
          <ac:spMkLst>
            <pc:docMk/>
            <pc:sldMk cId="3561489340" sldId="1291"/>
            <ac:spMk id="2" creationId="{B9A647D9-074E-2401-7247-21A0A67B3E8D}"/>
          </ac:spMkLst>
        </pc:spChg>
        <pc:spChg chg="mod">
          <ac:chgData name="Ai Xin" userId="4bcebb4d-661a-4357-8715-2999a08aa140" providerId="ADAL" clId="{8B8E2F33-FFD9-4066-B706-C0BF851611DC}" dt="2023-02-14T01:54:16.982" v="492"/>
          <ac:spMkLst>
            <pc:docMk/>
            <pc:sldMk cId="3561489340" sldId="1291"/>
            <ac:spMk id="3" creationId="{F76461F3-1EC2-D070-C6EA-A46E550514CB}"/>
          </ac:spMkLst>
        </pc:spChg>
        <pc:picChg chg="add mod">
          <ac:chgData name="Ai Xin" userId="4bcebb4d-661a-4357-8715-2999a08aa140" providerId="ADAL" clId="{8B8E2F33-FFD9-4066-B706-C0BF851611DC}" dt="2023-02-14T01:57:13.103" v="589" actId="1076"/>
          <ac:picMkLst>
            <pc:docMk/>
            <pc:sldMk cId="3561489340" sldId="1291"/>
            <ac:picMk id="6" creationId="{90186FAC-13FB-4EEB-EB9A-829949CD5282}"/>
          </ac:picMkLst>
        </pc:picChg>
        <pc:picChg chg="add mod">
          <ac:chgData name="Ai Xin" userId="4bcebb4d-661a-4357-8715-2999a08aa140" providerId="ADAL" clId="{8B8E2F33-FFD9-4066-B706-C0BF851611DC}" dt="2023-02-14T01:57:28.887" v="593" actId="1076"/>
          <ac:picMkLst>
            <pc:docMk/>
            <pc:sldMk cId="3561489340" sldId="1291"/>
            <ac:picMk id="8" creationId="{EF22885A-F8CE-D353-634D-3646DDADCAF7}"/>
          </ac:picMkLst>
        </pc:picChg>
      </pc:sldChg>
      <pc:sldChg chg="addSp delSp modSp new mod">
        <pc:chgData name="Ai Xin" userId="4bcebb4d-661a-4357-8715-2999a08aa140" providerId="ADAL" clId="{8B8E2F33-FFD9-4066-B706-C0BF851611DC}" dt="2023-02-14T01:57:48.788" v="594" actId="22"/>
        <pc:sldMkLst>
          <pc:docMk/>
          <pc:sldMk cId="980716973" sldId="1292"/>
        </pc:sldMkLst>
        <pc:spChg chg="mod">
          <ac:chgData name="Ai Xin" userId="4bcebb4d-661a-4357-8715-2999a08aa140" providerId="ADAL" clId="{8B8E2F33-FFD9-4066-B706-C0BF851611DC}" dt="2023-02-14T01:56:39.417" v="585" actId="1076"/>
          <ac:spMkLst>
            <pc:docMk/>
            <pc:sldMk cId="980716973" sldId="1292"/>
            <ac:spMk id="2" creationId="{6B5B9723-0A87-7581-095A-177AE0E0FE5A}"/>
          </ac:spMkLst>
        </pc:spChg>
        <pc:spChg chg="del">
          <ac:chgData name="Ai Xin" userId="4bcebb4d-661a-4357-8715-2999a08aa140" providerId="ADAL" clId="{8B8E2F33-FFD9-4066-B706-C0BF851611DC}" dt="2023-02-14T01:56:36.119" v="584" actId="478"/>
          <ac:spMkLst>
            <pc:docMk/>
            <pc:sldMk cId="980716973" sldId="1292"/>
            <ac:spMk id="3" creationId="{B0A8500E-AA8D-8F1F-2EC0-20A06C28CBA3}"/>
          </ac:spMkLst>
        </pc:spChg>
        <pc:picChg chg="add">
          <ac:chgData name="Ai Xin" userId="4bcebb4d-661a-4357-8715-2999a08aa140" providerId="ADAL" clId="{8B8E2F33-FFD9-4066-B706-C0BF851611DC}" dt="2023-02-14T01:57:48.788" v="594" actId="22"/>
          <ac:picMkLst>
            <pc:docMk/>
            <pc:sldMk cId="980716973" sldId="1292"/>
            <ac:picMk id="6" creationId="{C6D0EE17-9B96-E09E-43F0-7F9F702BD8A0}"/>
          </ac:picMkLst>
        </pc:picChg>
      </pc:sldChg>
      <pc:sldChg chg="addSp delSp modSp new mod modClrScheme chgLayout">
        <pc:chgData name="Ai Xin" userId="4bcebb4d-661a-4357-8715-2999a08aa140" providerId="ADAL" clId="{8B8E2F33-FFD9-4066-B706-C0BF851611DC}" dt="2023-02-14T02:07:06.486" v="651" actId="20577"/>
        <pc:sldMkLst>
          <pc:docMk/>
          <pc:sldMk cId="3774845524" sldId="1293"/>
        </pc:sldMkLst>
        <pc:spChg chg="del">
          <ac:chgData name="Ai Xin" userId="4bcebb4d-661a-4357-8715-2999a08aa140" providerId="ADAL" clId="{8B8E2F33-FFD9-4066-B706-C0BF851611DC}" dt="2023-02-14T01:58:00.034" v="596" actId="700"/>
          <ac:spMkLst>
            <pc:docMk/>
            <pc:sldMk cId="3774845524" sldId="1293"/>
            <ac:spMk id="2" creationId="{66AC1802-C098-F5B2-ADAE-35FF336A63C6}"/>
          </ac:spMkLst>
        </pc:spChg>
        <pc:spChg chg="del">
          <ac:chgData name="Ai Xin" userId="4bcebb4d-661a-4357-8715-2999a08aa140" providerId="ADAL" clId="{8B8E2F33-FFD9-4066-B706-C0BF851611DC}" dt="2023-02-14T01:58:00.034" v="596" actId="700"/>
          <ac:spMkLst>
            <pc:docMk/>
            <pc:sldMk cId="3774845524" sldId="1293"/>
            <ac:spMk id="3" creationId="{6EDB47B2-D9BF-2CA1-89E8-459AF36E54C7}"/>
          </ac:spMkLst>
        </pc:spChg>
        <pc:spChg chg="mod ord">
          <ac:chgData name="Ai Xin" userId="4bcebb4d-661a-4357-8715-2999a08aa140" providerId="ADAL" clId="{8B8E2F33-FFD9-4066-B706-C0BF851611DC}" dt="2023-02-14T01:58:00.034" v="596" actId="700"/>
          <ac:spMkLst>
            <pc:docMk/>
            <pc:sldMk cId="3774845524" sldId="1293"/>
            <ac:spMk id="4" creationId="{A58D679B-E8B5-E0CE-9D1A-23C292700A28}"/>
          </ac:spMkLst>
        </pc:spChg>
        <pc:spChg chg="add del mod">
          <ac:chgData name="Ai Xin" userId="4bcebb4d-661a-4357-8715-2999a08aa140" providerId="ADAL" clId="{8B8E2F33-FFD9-4066-B706-C0BF851611DC}" dt="2023-02-14T02:07:06.486" v="651" actId="20577"/>
          <ac:spMkLst>
            <pc:docMk/>
            <pc:sldMk cId="3774845524" sldId="1293"/>
            <ac:spMk id="10" creationId="{727BAE0E-044A-5239-13CE-4F486B768AB1}"/>
          </ac:spMkLst>
        </pc:spChg>
        <pc:spChg chg="add del mod">
          <ac:chgData name="Ai Xin" userId="4bcebb4d-661a-4357-8715-2999a08aa140" providerId="ADAL" clId="{8B8E2F33-FFD9-4066-B706-C0BF851611DC}" dt="2023-02-14T02:06:46.438" v="644" actId="478"/>
          <ac:spMkLst>
            <pc:docMk/>
            <pc:sldMk cId="3774845524" sldId="1293"/>
            <ac:spMk id="13" creationId="{655119C8-7EE3-B094-171E-314403E7008E}"/>
          </ac:spMkLst>
        </pc:spChg>
        <pc:picChg chg="add mod">
          <ac:chgData name="Ai Xin" userId="4bcebb4d-661a-4357-8715-2999a08aa140" providerId="ADAL" clId="{8B8E2F33-FFD9-4066-B706-C0BF851611DC}" dt="2023-02-14T01:58:25.130" v="599" actId="1076"/>
          <ac:picMkLst>
            <pc:docMk/>
            <pc:sldMk cId="3774845524" sldId="1293"/>
            <ac:picMk id="6" creationId="{896B45B1-B1EF-04FC-13E2-714456470846}"/>
          </ac:picMkLst>
        </pc:picChg>
        <pc:picChg chg="add mod">
          <ac:chgData name="Ai Xin" userId="4bcebb4d-661a-4357-8715-2999a08aa140" providerId="ADAL" clId="{8B8E2F33-FFD9-4066-B706-C0BF851611DC}" dt="2023-02-14T01:58:46.395" v="604" actId="14100"/>
          <ac:picMkLst>
            <pc:docMk/>
            <pc:sldMk cId="3774845524" sldId="1293"/>
            <ac:picMk id="8" creationId="{C0484CCE-1E92-10CE-62A7-B0ECD157ADEA}"/>
          </ac:picMkLst>
        </pc:picChg>
        <pc:cxnChg chg="add del mod">
          <ac:chgData name="Ai Xin" userId="4bcebb4d-661a-4357-8715-2999a08aa140" providerId="ADAL" clId="{8B8E2F33-FFD9-4066-B706-C0BF851611DC}" dt="2023-02-14T02:06:41.690" v="642" actId="478"/>
          <ac:cxnSpMkLst>
            <pc:docMk/>
            <pc:sldMk cId="3774845524" sldId="1293"/>
            <ac:cxnSpMk id="12" creationId="{79A052A0-D5A2-0FB3-E9D8-280CFF7EBE8E}"/>
          </ac:cxnSpMkLst>
        </pc:cxnChg>
        <pc:cxnChg chg="add del mod">
          <ac:chgData name="Ai Xin" userId="4bcebb4d-661a-4357-8715-2999a08aa140" providerId="ADAL" clId="{8B8E2F33-FFD9-4066-B706-C0BF851611DC}" dt="2023-02-14T02:06:47.560" v="645" actId="478"/>
          <ac:cxnSpMkLst>
            <pc:docMk/>
            <pc:sldMk cId="3774845524" sldId="1293"/>
            <ac:cxnSpMk id="15" creationId="{D5D017F0-0101-1D0B-CF65-452A39366BEA}"/>
          </ac:cxnSpMkLst>
        </pc:cxnChg>
      </pc:sldChg>
      <pc:sldChg chg="del">
        <pc:chgData name="Ai Xin" userId="4bcebb4d-661a-4357-8715-2999a08aa140" providerId="ADAL" clId="{8B8E2F33-FFD9-4066-B706-C0BF851611DC}" dt="2023-02-10T08:48:08.138" v="30" actId="47"/>
        <pc:sldMkLst>
          <pc:docMk/>
          <pc:sldMk cId="802942190" sldId="1294"/>
        </pc:sldMkLst>
      </pc:sldChg>
      <pc:sldChg chg="new del">
        <pc:chgData name="Ai Xin" userId="4bcebb4d-661a-4357-8715-2999a08aa140" providerId="ADAL" clId="{8B8E2F33-FFD9-4066-B706-C0BF851611DC}" dt="2023-02-14T02:06:40.581" v="639" actId="680"/>
        <pc:sldMkLst>
          <pc:docMk/>
          <pc:sldMk cId="992454502" sldId="1294"/>
        </pc:sldMkLst>
      </pc:sldChg>
      <pc:sldChg chg="addSp modSp new mod modClrScheme chgLayout">
        <pc:chgData name="Ai Xin" userId="4bcebb4d-661a-4357-8715-2999a08aa140" providerId="ADAL" clId="{8B8E2F33-FFD9-4066-B706-C0BF851611DC}" dt="2023-02-14T02:17:51.572" v="841"/>
        <pc:sldMkLst>
          <pc:docMk/>
          <pc:sldMk cId="1602671721" sldId="1294"/>
        </pc:sldMkLst>
        <pc:spChg chg="mod ord">
          <ac:chgData name="Ai Xin" userId="4bcebb4d-661a-4357-8715-2999a08aa140" providerId="ADAL" clId="{8B8E2F33-FFD9-4066-B706-C0BF851611DC}" dt="2023-02-14T02:08:11.667" v="653" actId="700"/>
          <ac:spMkLst>
            <pc:docMk/>
            <pc:sldMk cId="1602671721" sldId="1294"/>
            <ac:spMk id="2" creationId="{FDAC338A-A7FB-4142-BBCD-1DA0D85DA053}"/>
          </ac:spMkLst>
        </pc:spChg>
        <pc:spChg chg="add mod ord">
          <ac:chgData name="Ai Xin" userId="4bcebb4d-661a-4357-8715-2999a08aa140" providerId="ADAL" clId="{8B8E2F33-FFD9-4066-B706-C0BF851611DC}" dt="2023-02-14T02:08:16.747" v="671" actId="20577"/>
          <ac:spMkLst>
            <pc:docMk/>
            <pc:sldMk cId="1602671721" sldId="1294"/>
            <ac:spMk id="3" creationId="{94F96BB8-65CD-A855-2A41-C5EEAC9C9702}"/>
          </ac:spMkLst>
        </pc:spChg>
        <pc:spChg chg="add mod ord">
          <ac:chgData name="Ai Xin" userId="4bcebb4d-661a-4357-8715-2999a08aa140" providerId="ADAL" clId="{8B8E2F33-FFD9-4066-B706-C0BF851611DC}" dt="2023-02-14T02:17:51.572" v="841"/>
          <ac:spMkLst>
            <pc:docMk/>
            <pc:sldMk cId="1602671721" sldId="1294"/>
            <ac:spMk id="4" creationId="{1997E983-D024-B03C-0FA1-1487920F819F}"/>
          </ac:spMkLst>
        </pc:spChg>
      </pc:sldChg>
      <pc:sldChg chg="modSp new mod">
        <pc:chgData name="Ai Xin" userId="4bcebb4d-661a-4357-8715-2999a08aa140" providerId="ADAL" clId="{8B8E2F33-FFD9-4066-B706-C0BF851611DC}" dt="2023-02-14T02:25:22.896" v="878"/>
        <pc:sldMkLst>
          <pc:docMk/>
          <pc:sldMk cId="2001820706" sldId="1295"/>
        </pc:sldMkLst>
        <pc:spChg chg="mod">
          <ac:chgData name="Ai Xin" userId="4bcebb4d-661a-4357-8715-2999a08aa140" providerId="ADAL" clId="{8B8E2F33-FFD9-4066-B706-C0BF851611DC}" dt="2023-02-14T02:25:22.896" v="878"/>
          <ac:spMkLst>
            <pc:docMk/>
            <pc:sldMk cId="2001820706" sldId="1295"/>
            <ac:spMk id="2" creationId="{D77FE2FC-E499-8581-8C8B-B911F45631FC}"/>
          </ac:spMkLst>
        </pc:spChg>
        <pc:spChg chg="mod">
          <ac:chgData name="Ai Xin" userId="4bcebb4d-661a-4357-8715-2999a08aa140" providerId="ADAL" clId="{8B8E2F33-FFD9-4066-B706-C0BF851611DC}" dt="2023-02-14T02:23:37.190" v="857"/>
          <ac:spMkLst>
            <pc:docMk/>
            <pc:sldMk cId="2001820706" sldId="1295"/>
            <ac:spMk id="3" creationId="{D438D322-D53D-95A1-45BF-A608BF09DB50}"/>
          </ac:spMkLst>
        </pc:spChg>
      </pc:sldChg>
      <pc:sldChg chg="del">
        <pc:chgData name="Ai Xin" userId="4bcebb4d-661a-4357-8715-2999a08aa140" providerId="ADAL" clId="{8B8E2F33-FFD9-4066-B706-C0BF851611DC}" dt="2023-02-10T08:48:08.138" v="30" actId="47"/>
        <pc:sldMkLst>
          <pc:docMk/>
          <pc:sldMk cId="2852544286" sldId="1295"/>
        </pc:sldMkLst>
      </pc:sldChg>
      <pc:sldChg chg="del">
        <pc:chgData name="Ai Xin" userId="4bcebb4d-661a-4357-8715-2999a08aa140" providerId="ADAL" clId="{8B8E2F33-FFD9-4066-B706-C0BF851611DC}" dt="2023-02-10T08:48:08.138" v="30" actId="47"/>
        <pc:sldMkLst>
          <pc:docMk/>
          <pc:sldMk cId="1897776265" sldId="1296"/>
        </pc:sldMkLst>
      </pc:sldChg>
      <pc:sldChg chg="modSp new mod">
        <pc:chgData name="Ai Xin" userId="4bcebb4d-661a-4357-8715-2999a08aa140" providerId="ADAL" clId="{8B8E2F33-FFD9-4066-B706-C0BF851611DC}" dt="2023-02-14T03:01:44.914" v="1466" actId="21"/>
        <pc:sldMkLst>
          <pc:docMk/>
          <pc:sldMk cId="4042987307" sldId="1296"/>
        </pc:sldMkLst>
        <pc:spChg chg="mod">
          <ac:chgData name="Ai Xin" userId="4bcebb4d-661a-4357-8715-2999a08aa140" providerId="ADAL" clId="{8B8E2F33-FFD9-4066-B706-C0BF851611DC}" dt="2023-02-14T03:01:44.914" v="1466" actId="21"/>
          <ac:spMkLst>
            <pc:docMk/>
            <pc:sldMk cId="4042987307" sldId="1296"/>
            <ac:spMk id="2" creationId="{4A43B9AA-82D8-8170-1B5D-D66D2EBA94BF}"/>
          </ac:spMkLst>
        </pc:spChg>
        <pc:spChg chg="mod">
          <ac:chgData name="Ai Xin" userId="4bcebb4d-661a-4357-8715-2999a08aa140" providerId="ADAL" clId="{8B8E2F33-FFD9-4066-B706-C0BF851611DC}" dt="2023-02-14T02:29:21.803" v="903" actId="20577"/>
          <ac:spMkLst>
            <pc:docMk/>
            <pc:sldMk cId="4042987307" sldId="1296"/>
            <ac:spMk id="3" creationId="{0F11964A-79CD-C91E-4A6A-E1C949157184}"/>
          </ac:spMkLst>
        </pc:spChg>
      </pc:sldChg>
      <pc:sldChg chg="del">
        <pc:chgData name="Ai Xin" userId="4bcebb4d-661a-4357-8715-2999a08aa140" providerId="ADAL" clId="{8B8E2F33-FFD9-4066-B706-C0BF851611DC}" dt="2023-02-10T08:48:08.138" v="30" actId="47"/>
        <pc:sldMkLst>
          <pc:docMk/>
          <pc:sldMk cId="3843912720" sldId="1297"/>
        </pc:sldMkLst>
      </pc:sldChg>
      <pc:sldChg chg="modSp new mod">
        <pc:chgData name="Ai Xin" userId="4bcebb4d-661a-4357-8715-2999a08aa140" providerId="ADAL" clId="{8B8E2F33-FFD9-4066-B706-C0BF851611DC}" dt="2023-02-14T03:14:37.989" v="1784" actId="27636"/>
        <pc:sldMkLst>
          <pc:docMk/>
          <pc:sldMk cId="4189118042" sldId="1297"/>
        </pc:sldMkLst>
        <pc:spChg chg="mod">
          <ac:chgData name="Ai Xin" userId="4bcebb4d-661a-4357-8715-2999a08aa140" providerId="ADAL" clId="{8B8E2F33-FFD9-4066-B706-C0BF851611DC}" dt="2023-02-14T03:14:37.989" v="1784" actId="27636"/>
          <ac:spMkLst>
            <pc:docMk/>
            <pc:sldMk cId="4189118042" sldId="1297"/>
            <ac:spMk id="2" creationId="{121F13BB-9300-E900-35DA-082D70A3258C}"/>
          </ac:spMkLst>
        </pc:spChg>
        <pc:spChg chg="mod">
          <ac:chgData name="Ai Xin" userId="4bcebb4d-661a-4357-8715-2999a08aa140" providerId="ADAL" clId="{8B8E2F33-FFD9-4066-B706-C0BF851611DC}" dt="2023-02-14T02:29:17.566" v="901" actId="20577"/>
          <ac:spMkLst>
            <pc:docMk/>
            <pc:sldMk cId="4189118042" sldId="1297"/>
            <ac:spMk id="3" creationId="{E154DF4F-A73D-26D0-72E6-57D0D5FA27B2}"/>
          </ac:spMkLst>
        </pc:spChg>
      </pc:sldChg>
      <pc:sldChg chg="del">
        <pc:chgData name="Ai Xin" userId="4bcebb4d-661a-4357-8715-2999a08aa140" providerId="ADAL" clId="{8B8E2F33-FFD9-4066-B706-C0BF851611DC}" dt="2023-02-10T08:48:08.138" v="30" actId="47"/>
        <pc:sldMkLst>
          <pc:docMk/>
          <pc:sldMk cId="3736170013" sldId="1298"/>
        </pc:sldMkLst>
      </pc:sldChg>
      <pc:sldChg chg="modSp new mod">
        <pc:chgData name="Ai Xin" userId="4bcebb4d-661a-4357-8715-2999a08aa140" providerId="ADAL" clId="{8B8E2F33-FFD9-4066-B706-C0BF851611DC}" dt="2023-02-14T03:27:16.890" v="2197" actId="27636"/>
        <pc:sldMkLst>
          <pc:docMk/>
          <pc:sldMk cId="4199102808" sldId="1298"/>
        </pc:sldMkLst>
        <pc:spChg chg="mod">
          <ac:chgData name="Ai Xin" userId="4bcebb4d-661a-4357-8715-2999a08aa140" providerId="ADAL" clId="{8B8E2F33-FFD9-4066-B706-C0BF851611DC}" dt="2023-02-14T03:27:16.890" v="2197" actId="27636"/>
          <ac:spMkLst>
            <pc:docMk/>
            <pc:sldMk cId="4199102808" sldId="1298"/>
            <ac:spMk id="2" creationId="{2B7A4DFA-CCC3-0DF3-48F1-E4BD45CEFF7D}"/>
          </ac:spMkLst>
        </pc:spChg>
        <pc:spChg chg="mod">
          <ac:chgData name="Ai Xin" userId="4bcebb4d-661a-4357-8715-2999a08aa140" providerId="ADAL" clId="{8B8E2F33-FFD9-4066-B706-C0BF851611DC}" dt="2023-02-14T02:29:47.245" v="914" actId="20577"/>
          <ac:spMkLst>
            <pc:docMk/>
            <pc:sldMk cId="4199102808" sldId="1298"/>
            <ac:spMk id="3" creationId="{56A3CB97-76A3-758C-F6A0-A7C18465BE9C}"/>
          </ac:spMkLst>
        </pc:spChg>
      </pc:sldChg>
      <pc:sldChg chg="modSp new mod">
        <pc:chgData name="Ai Xin" userId="4bcebb4d-661a-4357-8715-2999a08aa140" providerId="ADAL" clId="{8B8E2F33-FFD9-4066-B706-C0BF851611DC}" dt="2023-02-14T03:01:59.150" v="1472" actId="20577"/>
        <pc:sldMkLst>
          <pc:docMk/>
          <pc:sldMk cId="486125571" sldId="1299"/>
        </pc:sldMkLst>
        <pc:spChg chg="mod">
          <ac:chgData name="Ai Xin" userId="4bcebb4d-661a-4357-8715-2999a08aa140" providerId="ADAL" clId="{8B8E2F33-FFD9-4066-B706-C0BF851611DC}" dt="2023-02-14T03:01:59.150" v="1472" actId="20577"/>
          <ac:spMkLst>
            <pc:docMk/>
            <pc:sldMk cId="486125571" sldId="1299"/>
            <ac:spMk id="2" creationId="{E6B43D28-BAB7-1E91-96E7-BAAD837C0D0E}"/>
          </ac:spMkLst>
        </pc:spChg>
        <pc:spChg chg="mod">
          <ac:chgData name="Ai Xin" userId="4bcebb4d-661a-4357-8715-2999a08aa140" providerId="ADAL" clId="{8B8E2F33-FFD9-4066-B706-C0BF851611DC}" dt="2023-02-14T03:01:52.462" v="1469" actId="20577"/>
          <ac:spMkLst>
            <pc:docMk/>
            <pc:sldMk cId="486125571" sldId="1299"/>
            <ac:spMk id="3" creationId="{E28407BB-9561-D3AE-46F9-BC33C8676BEA}"/>
          </ac:spMkLst>
        </pc:spChg>
      </pc:sldChg>
      <pc:sldChg chg="del">
        <pc:chgData name="Ai Xin" userId="4bcebb4d-661a-4357-8715-2999a08aa140" providerId="ADAL" clId="{8B8E2F33-FFD9-4066-B706-C0BF851611DC}" dt="2023-02-10T08:48:08.138" v="30" actId="47"/>
        <pc:sldMkLst>
          <pc:docMk/>
          <pc:sldMk cId="2217430361" sldId="1299"/>
        </pc:sldMkLst>
      </pc:sldChg>
      <pc:sldChg chg="modSp new mod">
        <pc:chgData name="Ai Xin" userId="4bcebb4d-661a-4357-8715-2999a08aa140" providerId="ADAL" clId="{8B8E2F33-FFD9-4066-B706-C0BF851611DC}" dt="2023-02-14T03:21:16.583" v="2080" actId="20577"/>
        <pc:sldMkLst>
          <pc:docMk/>
          <pc:sldMk cId="1357595101" sldId="1300"/>
        </pc:sldMkLst>
        <pc:spChg chg="mod">
          <ac:chgData name="Ai Xin" userId="4bcebb4d-661a-4357-8715-2999a08aa140" providerId="ADAL" clId="{8B8E2F33-FFD9-4066-B706-C0BF851611DC}" dt="2023-02-14T03:21:16.583" v="2080" actId="20577"/>
          <ac:spMkLst>
            <pc:docMk/>
            <pc:sldMk cId="1357595101" sldId="1300"/>
            <ac:spMk id="2" creationId="{2C0378FB-DF61-D5D5-2FCD-45E9528FD05B}"/>
          </ac:spMkLst>
        </pc:spChg>
        <pc:spChg chg="mod">
          <ac:chgData name="Ai Xin" userId="4bcebb4d-661a-4357-8715-2999a08aa140" providerId="ADAL" clId="{8B8E2F33-FFD9-4066-B706-C0BF851611DC}" dt="2023-02-14T03:14:06.623" v="1763" actId="20577"/>
          <ac:spMkLst>
            <pc:docMk/>
            <pc:sldMk cId="1357595101" sldId="1300"/>
            <ac:spMk id="3" creationId="{45D04AE2-78C6-7842-FEBC-AFCF2C128AA9}"/>
          </ac:spMkLst>
        </pc:spChg>
      </pc:sldChg>
      <pc:sldChg chg="del">
        <pc:chgData name="Ai Xin" userId="4bcebb4d-661a-4357-8715-2999a08aa140" providerId="ADAL" clId="{8B8E2F33-FFD9-4066-B706-C0BF851611DC}" dt="2023-02-10T08:48:08.138" v="30" actId="47"/>
        <pc:sldMkLst>
          <pc:docMk/>
          <pc:sldMk cId="3237694633" sldId="1300"/>
        </pc:sldMkLst>
      </pc:sldChg>
      <pc:sldChg chg="del">
        <pc:chgData name="Ai Xin" userId="4bcebb4d-661a-4357-8715-2999a08aa140" providerId="ADAL" clId="{8B8E2F33-FFD9-4066-B706-C0BF851611DC}" dt="2023-02-10T08:48:08.138" v="30" actId="47"/>
        <pc:sldMkLst>
          <pc:docMk/>
          <pc:sldMk cId="2759803527" sldId="1301"/>
        </pc:sldMkLst>
      </pc:sldChg>
      <pc:sldChg chg="modSp new mod">
        <pc:chgData name="Ai Xin" userId="4bcebb4d-661a-4357-8715-2999a08aa140" providerId="ADAL" clId="{8B8E2F33-FFD9-4066-B706-C0BF851611DC}" dt="2023-02-14T03:42:20.950" v="2349" actId="113"/>
        <pc:sldMkLst>
          <pc:docMk/>
          <pc:sldMk cId="3838141972" sldId="1301"/>
        </pc:sldMkLst>
        <pc:spChg chg="mod">
          <ac:chgData name="Ai Xin" userId="4bcebb4d-661a-4357-8715-2999a08aa140" providerId="ADAL" clId="{8B8E2F33-FFD9-4066-B706-C0BF851611DC}" dt="2023-02-14T03:42:20.950" v="2349" actId="113"/>
          <ac:spMkLst>
            <pc:docMk/>
            <pc:sldMk cId="3838141972" sldId="1301"/>
            <ac:spMk id="2" creationId="{77149AE1-CD4C-CC15-4DB2-94996A2E36A5}"/>
          </ac:spMkLst>
        </pc:spChg>
        <pc:spChg chg="mod">
          <ac:chgData name="Ai Xin" userId="4bcebb4d-661a-4357-8715-2999a08aa140" providerId="ADAL" clId="{8B8E2F33-FFD9-4066-B706-C0BF851611DC}" dt="2023-02-14T03:27:46.938" v="2208" actId="20577"/>
          <ac:spMkLst>
            <pc:docMk/>
            <pc:sldMk cId="3838141972" sldId="1301"/>
            <ac:spMk id="3" creationId="{6FCDFF8A-9ACB-98A5-1E39-B370ED556929}"/>
          </ac:spMkLst>
        </pc:spChg>
      </pc:sldChg>
      <pc:sldChg chg="del">
        <pc:chgData name="Ai Xin" userId="4bcebb4d-661a-4357-8715-2999a08aa140" providerId="ADAL" clId="{8B8E2F33-FFD9-4066-B706-C0BF851611DC}" dt="2023-02-10T08:48:08.138" v="30" actId="47"/>
        <pc:sldMkLst>
          <pc:docMk/>
          <pc:sldMk cId="2022458624" sldId="1302"/>
        </pc:sldMkLst>
      </pc:sldChg>
      <pc:sldChg chg="addSp delSp modSp new mod">
        <pc:chgData name="Ai Xin" userId="4bcebb4d-661a-4357-8715-2999a08aa140" providerId="ADAL" clId="{8B8E2F33-FFD9-4066-B706-C0BF851611DC}" dt="2023-02-14T03:50:29.370" v="2444" actId="20577"/>
        <pc:sldMkLst>
          <pc:docMk/>
          <pc:sldMk cId="3263275159" sldId="1302"/>
        </pc:sldMkLst>
        <pc:spChg chg="del">
          <ac:chgData name="Ai Xin" userId="4bcebb4d-661a-4357-8715-2999a08aa140" providerId="ADAL" clId="{8B8E2F33-FFD9-4066-B706-C0BF851611DC}" dt="2023-02-14T03:50:03.790" v="2427" actId="478"/>
          <ac:spMkLst>
            <pc:docMk/>
            <pc:sldMk cId="3263275159" sldId="1302"/>
            <ac:spMk id="2" creationId="{B38BB04A-4C33-78A6-5071-BFB1D8F870B5}"/>
          </ac:spMkLst>
        </pc:spChg>
        <pc:spChg chg="mod">
          <ac:chgData name="Ai Xin" userId="4bcebb4d-661a-4357-8715-2999a08aa140" providerId="ADAL" clId="{8B8E2F33-FFD9-4066-B706-C0BF851611DC}" dt="2023-02-14T03:50:29.370" v="2444" actId="20577"/>
          <ac:spMkLst>
            <pc:docMk/>
            <pc:sldMk cId="3263275159" sldId="1302"/>
            <ac:spMk id="3" creationId="{D8A5A8D5-6F27-29AF-F60A-F1E8512281FB}"/>
          </ac:spMkLst>
        </pc:spChg>
        <pc:picChg chg="add mod">
          <ac:chgData name="Ai Xin" userId="4bcebb4d-661a-4357-8715-2999a08aa140" providerId="ADAL" clId="{8B8E2F33-FFD9-4066-B706-C0BF851611DC}" dt="2023-02-14T03:50:13.229" v="2433" actId="14100"/>
          <ac:picMkLst>
            <pc:docMk/>
            <pc:sldMk cId="3263275159" sldId="1302"/>
            <ac:picMk id="6" creationId="{A8ED18CD-C200-AFC1-0996-6A2050A7AA83}"/>
          </ac:picMkLst>
        </pc:picChg>
      </pc:sldChg>
      <pc:sldChg chg="modSp add mod">
        <pc:chgData name="Ai Xin" userId="4bcebb4d-661a-4357-8715-2999a08aa140" providerId="ADAL" clId="{8B8E2F33-FFD9-4066-B706-C0BF851611DC}" dt="2023-02-14T03:52:29.539" v="2454" actId="1076"/>
        <pc:sldMkLst>
          <pc:docMk/>
          <pc:sldMk cId="1805413964" sldId="1303"/>
        </pc:sldMkLst>
        <pc:spChg chg="mod">
          <ac:chgData name="Ai Xin" userId="4bcebb4d-661a-4357-8715-2999a08aa140" providerId="ADAL" clId="{8B8E2F33-FFD9-4066-B706-C0BF851611DC}" dt="2023-02-14T03:52:29.539" v="2454" actId="1076"/>
          <ac:spMkLst>
            <pc:docMk/>
            <pc:sldMk cId="1805413964" sldId="1303"/>
            <ac:spMk id="11" creationId="{4B5956F3-666A-C640-B2A7-EA21592BC5A3}"/>
          </ac:spMkLst>
        </pc:spChg>
      </pc:sldChg>
      <pc:sldChg chg="modSp add mod">
        <pc:chgData name="Ai Xin" userId="4bcebb4d-661a-4357-8715-2999a08aa140" providerId="ADAL" clId="{8B8E2F33-FFD9-4066-B706-C0BF851611DC}" dt="2023-02-14T03:52:41.803" v="2457" actId="1076"/>
        <pc:sldMkLst>
          <pc:docMk/>
          <pc:sldMk cId="1862305434" sldId="1304"/>
        </pc:sldMkLst>
        <pc:spChg chg="mod">
          <ac:chgData name="Ai Xin" userId="4bcebb4d-661a-4357-8715-2999a08aa140" providerId="ADAL" clId="{8B8E2F33-FFD9-4066-B706-C0BF851611DC}" dt="2023-02-14T03:52:41.803" v="2457" actId="1076"/>
          <ac:spMkLst>
            <pc:docMk/>
            <pc:sldMk cId="1862305434" sldId="1304"/>
            <ac:spMk id="11" creationId="{4B5956F3-666A-C640-B2A7-EA21592BC5A3}"/>
          </ac:spMkLst>
        </pc:spChg>
      </pc:sldChg>
      <pc:sldChg chg="del">
        <pc:chgData name="Ai Xin" userId="4bcebb4d-661a-4357-8715-2999a08aa140" providerId="ADAL" clId="{8B8E2F33-FFD9-4066-B706-C0BF851611DC}" dt="2023-02-10T08:48:08.138" v="30" actId="47"/>
        <pc:sldMkLst>
          <pc:docMk/>
          <pc:sldMk cId="136143294" sldId="1305"/>
        </pc:sldMkLst>
      </pc:sldChg>
      <pc:sldChg chg="addSp modSp new mod">
        <pc:chgData name="Ai Xin" userId="4bcebb4d-661a-4357-8715-2999a08aa140" providerId="ADAL" clId="{8B8E2F33-FFD9-4066-B706-C0BF851611DC}" dt="2023-02-16T06:45:26.515" v="2570"/>
        <pc:sldMkLst>
          <pc:docMk/>
          <pc:sldMk cId="4294808531" sldId="1305"/>
        </pc:sldMkLst>
        <pc:spChg chg="mod">
          <ac:chgData name="Ai Xin" userId="4bcebb4d-661a-4357-8715-2999a08aa140" providerId="ADAL" clId="{8B8E2F33-FFD9-4066-B706-C0BF851611DC}" dt="2023-02-16T06:45:26.515" v="2570"/>
          <ac:spMkLst>
            <pc:docMk/>
            <pc:sldMk cId="4294808531" sldId="1305"/>
            <ac:spMk id="2" creationId="{FF33998B-AB93-7D14-90A5-E08567D11B9D}"/>
          </ac:spMkLst>
        </pc:spChg>
        <pc:spChg chg="mod">
          <ac:chgData name="Ai Xin" userId="4bcebb4d-661a-4357-8715-2999a08aa140" providerId="ADAL" clId="{8B8E2F33-FFD9-4066-B706-C0BF851611DC}" dt="2023-02-16T03:38:01.164" v="2468" actId="20577"/>
          <ac:spMkLst>
            <pc:docMk/>
            <pc:sldMk cId="4294808531" sldId="1305"/>
            <ac:spMk id="3" creationId="{E9E8EB6C-010F-DD99-C1D2-EE999576446A}"/>
          </ac:spMkLst>
        </pc:spChg>
        <pc:picChg chg="add mod">
          <ac:chgData name="Ai Xin" userId="4bcebb4d-661a-4357-8715-2999a08aa140" providerId="ADAL" clId="{8B8E2F33-FFD9-4066-B706-C0BF851611DC}" dt="2023-02-16T06:44:59.912" v="2539" actId="1076"/>
          <ac:picMkLst>
            <pc:docMk/>
            <pc:sldMk cId="4294808531" sldId="1305"/>
            <ac:picMk id="6" creationId="{E424CE7D-FAD7-A64A-DD46-20EEDF6F940C}"/>
          </ac:picMkLst>
        </pc:picChg>
      </pc:sldChg>
      <pc:sldChg chg="addSp modSp new mod">
        <pc:chgData name="Ai Xin" userId="4bcebb4d-661a-4357-8715-2999a08aa140" providerId="ADAL" clId="{8B8E2F33-FFD9-4066-B706-C0BF851611DC}" dt="2023-02-16T06:58:44.221" v="2658" actId="14100"/>
        <pc:sldMkLst>
          <pc:docMk/>
          <pc:sldMk cId="1889608077" sldId="1306"/>
        </pc:sldMkLst>
        <pc:spChg chg="mod">
          <ac:chgData name="Ai Xin" userId="4bcebb4d-661a-4357-8715-2999a08aa140" providerId="ADAL" clId="{8B8E2F33-FFD9-4066-B706-C0BF851611DC}" dt="2023-02-16T06:57:47.756" v="2651" actId="14100"/>
          <ac:spMkLst>
            <pc:docMk/>
            <pc:sldMk cId="1889608077" sldId="1306"/>
            <ac:spMk id="2" creationId="{72515933-84E7-6418-9AC6-B1FDCDF15BB1}"/>
          </ac:spMkLst>
        </pc:spChg>
        <pc:spChg chg="mod">
          <ac:chgData name="Ai Xin" userId="4bcebb4d-661a-4357-8715-2999a08aa140" providerId="ADAL" clId="{8B8E2F33-FFD9-4066-B706-C0BF851611DC}" dt="2023-02-16T06:45:58.109" v="2572"/>
          <ac:spMkLst>
            <pc:docMk/>
            <pc:sldMk cId="1889608077" sldId="1306"/>
            <ac:spMk id="3" creationId="{88C39CB2-C9F0-949A-DAA2-8C6E3C4B5C12}"/>
          </ac:spMkLst>
        </pc:spChg>
        <pc:picChg chg="add mod">
          <ac:chgData name="Ai Xin" userId="4bcebb4d-661a-4357-8715-2999a08aa140" providerId="ADAL" clId="{8B8E2F33-FFD9-4066-B706-C0BF851611DC}" dt="2023-02-16T06:57:33.018" v="2648" actId="1076"/>
          <ac:picMkLst>
            <pc:docMk/>
            <pc:sldMk cId="1889608077" sldId="1306"/>
            <ac:picMk id="6" creationId="{07AF2C11-B6BD-2108-6927-E7EDC4591C98}"/>
          </ac:picMkLst>
        </pc:picChg>
        <pc:picChg chg="add mod">
          <ac:chgData name="Ai Xin" userId="4bcebb4d-661a-4357-8715-2999a08aa140" providerId="ADAL" clId="{8B8E2F33-FFD9-4066-B706-C0BF851611DC}" dt="2023-02-16T06:58:44.221" v="2658" actId="14100"/>
          <ac:picMkLst>
            <pc:docMk/>
            <pc:sldMk cId="1889608077" sldId="1306"/>
            <ac:picMk id="8" creationId="{E5DEBCE1-9CEE-1FDD-0540-ECB895F50B69}"/>
          </ac:picMkLst>
        </pc:picChg>
      </pc:sldChg>
      <pc:sldChg chg="del">
        <pc:chgData name="Ai Xin" userId="4bcebb4d-661a-4357-8715-2999a08aa140" providerId="ADAL" clId="{8B8E2F33-FFD9-4066-B706-C0BF851611DC}" dt="2023-02-10T08:48:08.138" v="30" actId="47"/>
        <pc:sldMkLst>
          <pc:docMk/>
          <pc:sldMk cId="2318103912" sldId="1306"/>
        </pc:sldMkLst>
      </pc:sldChg>
      <pc:sldChg chg="del">
        <pc:chgData name="Ai Xin" userId="4bcebb4d-661a-4357-8715-2999a08aa140" providerId="ADAL" clId="{8B8E2F33-FFD9-4066-B706-C0BF851611DC}" dt="2023-02-10T08:48:08.138" v="30" actId="47"/>
        <pc:sldMkLst>
          <pc:docMk/>
          <pc:sldMk cId="2732317714" sldId="1307"/>
        </pc:sldMkLst>
      </pc:sldChg>
      <pc:sldChg chg="modNotesTx">
        <pc:chgData name="Ai Xin" userId="4bcebb4d-661a-4357-8715-2999a08aa140" providerId="ADAL" clId="{8B8E2F33-FFD9-4066-B706-C0BF851611DC}" dt="2023-02-21T09:18:39.858" v="2661" actId="20577"/>
        <pc:sldMkLst>
          <pc:docMk/>
          <pc:sldMk cId="3147044175" sldId="1307"/>
        </pc:sldMkLst>
      </pc:sldChg>
      <pc:sldChg chg="del">
        <pc:chgData name="Ai Xin" userId="4bcebb4d-661a-4357-8715-2999a08aa140" providerId="ADAL" clId="{8B8E2F33-FFD9-4066-B706-C0BF851611DC}" dt="2023-02-10T08:48:08.138" v="30" actId="47"/>
        <pc:sldMkLst>
          <pc:docMk/>
          <pc:sldMk cId="1575880449" sldId="1308"/>
        </pc:sldMkLst>
      </pc:sldChg>
      <pc:sldChg chg="del">
        <pc:chgData name="Ai Xin" userId="4bcebb4d-661a-4357-8715-2999a08aa140" providerId="ADAL" clId="{8B8E2F33-FFD9-4066-B706-C0BF851611DC}" dt="2023-02-10T08:48:08.138" v="30" actId="47"/>
        <pc:sldMkLst>
          <pc:docMk/>
          <pc:sldMk cId="712745817" sldId="1309"/>
        </pc:sldMkLst>
      </pc:sldChg>
      <pc:sldChg chg="del">
        <pc:chgData name="Ai Xin" userId="4bcebb4d-661a-4357-8715-2999a08aa140" providerId="ADAL" clId="{8B8E2F33-FFD9-4066-B706-C0BF851611DC}" dt="2023-02-10T08:48:08.138" v="30" actId="47"/>
        <pc:sldMkLst>
          <pc:docMk/>
          <pc:sldMk cId="1947160805" sldId="1310"/>
        </pc:sldMkLst>
      </pc:sldChg>
      <pc:sldChg chg="del">
        <pc:chgData name="Ai Xin" userId="4bcebb4d-661a-4357-8715-2999a08aa140" providerId="ADAL" clId="{8B8E2F33-FFD9-4066-B706-C0BF851611DC}" dt="2023-02-10T08:48:08.138" v="30" actId="47"/>
        <pc:sldMkLst>
          <pc:docMk/>
          <pc:sldMk cId="2205427543" sldId="1311"/>
        </pc:sldMkLst>
      </pc:sldChg>
      <pc:sldChg chg="del">
        <pc:chgData name="Ai Xin" userId="4bcebb4d-661a-4357-8715-2999a08aa140" providerId="ADAL" clId="{8B8E2F33-FFD9-4066-B706-C0BF851611DC}" dt="2023-02-10T08:48:08.138" v="30" actId="47"/>
        <pc:sldMkLst>
          <pc:docMk/>
          <pc:sldMk cId="1614492816" sldId="1312"/>
        </pc:sldMkLst>
      </pc:sldChg>
      <pc:sldMasterChg chg="del delSldLayout">
        <pc:chgData name="Ai Xin" userId="4bcebb4d-661a-4357-8715-2999a08aa140" providerId="ADAL" clId="{8B8E2F33-FFD9-4066-B706-C0BF851611DC}" dt="2023-02-10T08:47:44.659" v="26" actId="47"/>
        <pc:sldMasterMkLst>
          <pc:docMk/>
          <pc:sldMasterMk cId="3834486675" sldId="2147483659"/>
        </pc:sldMasterMkLst>
        <pc:sldLayoutChg chg="del">
          <pc:chgData name="Ai Xin" userId="4bcebb4d-661a-4357-8715-2999a08aa140" providerId="ADAL" clId="{8B8E2F33-FFD9-4066-B706-C0BF851611DC}" dt="2023-02-10T08:47:44.659" v="26" actId="47"/>
          <pc:sldLayoutMkLst>
            <pc:docMk/>
            <pc:sldMasterMk cId="3834486675" sldId="2147483659"/>
            <pc:sldLayoutMk cId="1405507634" sldId="2147483660"/>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099705785" sldId="2147483661"/>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963743856" sldId="2147483662"/>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454631867" sldId="2147483663"/>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719010148" sldId="2147483664"/>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191205970" sldId="2147483665"/>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969254529" sldId="2147483666"/>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860791994" sldId="2147483667"/>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718117544" sldId="2147483668"/>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384452537" sldId="2147483669"/>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331765088" sldId="2147483670"/>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4111597853" sldId="2147483671"/>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896657809" sldId="2147483672"/>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640921885" sldId="2147483673"/>
          </pc:sldLayoutMkLst>
        </pc:sldLayoutChg>
      </pc:sldMasterChg>
    </pc:docChg>
  </pc:docChgLst>
  <pc:docChgLst>
    <pc:chgData name="Ai Xin" userId="4bcebb4d-661a-4357-8715-2999a08aa140" providerId="ADAL" clId="{690D0DB3-199B-4A2A-99B7-8BD0D00980FC}"/>
    <pc:docChg chg="undo redo custSel addSld delSld modSld sldOrd">
      <pc:chgData name="Ai Xin" userId="4bcebb4d-661a-4357-8715-2999a08aa140" providerId="ADAL" clId="{690D0DB3-199B-4A2A-99B7-8BD0D00980FC}" dt="2023-02-22T10:17:09.743" v="4646" actId="1076"/>
      <pc:docMkLst>
        <pc:docMk/>
      </pc:docMkLst>
      <pc:sldChg chg="modSp mod">
        <pc:chgData name="Ai Xin" userId="4bcebb4d-661a-4357-8715-2999a08aa140" providerId="ADAL" clId="{690D0DB3-199B-4A2A-99B7-8BD0D00980FC}" dt="2023-02-17T07:03:24.890" v="2529" actId="20577"/>
        <pc:sldMkLst>
          <pc:docMk/>
          <pc:sldMk cId="3422528084" sldId="669"/>
        </pc:sldMkLst>
        <pc:spChg chg="mod">
          <ac:chgData name="Ai Xin" userId="4bcebb4d-661a-4357-8715-2999a08aa140" providerId="ADAL" clId="{690D0DB3-199B-4A2A-99B7-8BD0D00980FC}" dt="2023-02-17T07:03:24.890" v="2529" actId="20577"/>
          <ac:spMkLst>
            <pc:docMk/>
            <pc:sldMk cId="3422528084" sldId="669"/>
            <ac:spMk id="7" creationId="{00000000-0000-0000-0000-000000000000}"/>
          </ac:spMkLst>
        </pc:spChg>
      </pc:sldChg>
      <pc:sldChg chg="modSp mod">
        <pc:chgData name="Ai Xin" userId="4bcebb4d-661a-4357-8715-2999a08aa140" providerId="ADAL" clId="{690D0DB3-199B-4A2A-99B7-8BD0D00980FC}" dt="2023-02-13T09:53:54.801" v="2461" actId="20577"/>
        <pc:sldMkLst>
          <pc:docMk/>
          <pc:sldMk cId="3165368548" sldId="1246"/>
        </pc:sldMkLst>
        <pc:spChg chg="mod">
          <ac:chgData name="Ai Xin" userId="4bcebb4d-661a-4357-8715-2999a08aa140" providerId="ADAL" clId="{690D0DB3-199B-4A2A-99B7-8BD0D00980FC}" dt="2023-02-13T09:53:54.801" v="2461" actId="20577"/>
          <ac:spMkLst>
            <pc:docMk/>
            <pc:sldMk cId="3165368548" sldId="1246"/>
            <ac:spMk id="5" creationId="{5144881D-9822-764D-9B91-17C203DFF684}"/>
          </ac:spMkLst>
        </pc:spChg>
      </pc:sldChg>
      <pc:sldChg chg="addSp delSp modSp del mod chgLayout">
        <pc:chgData name="Ai Xin" userId="4bcebb4d-661a-4357-8715-2999a08aa140" providerId="ADAL" clId="{690D0DB3-199B-4A2A-99B7-8BD0D00980FC}" dt="2023-02-13T05:59:18.556" v="1173" actId="47"/>
        <pc:sldMkLst>
          <pc:docMk/>
          <pc:sldMk cId="3562827694" sldId="1261"/>
        </pc:sldMkLst>
        <pc:spChg chg="mod ord">
          <ac:chgData name="Ai Xin" userId="4bcebb4d-661a-4357-8715-2999a08aa140" providerId="ADAL" clId="{690D0DB3-199B-4A2A-99B7-8BD0D00980FC}" dt="2023-02-13T05:58:50.452" v="1168" actId="700"/>
          <ac:spMkLst>
            <pc:docMk/>
            <pc:sldMk cId="3562827694" sldId="1261"/>
            <ac:spMk id="2" creationId="{AAD2B979-3368-F343-9884-EDD945EB9FFA}"/>
          </ac:spMkLst>
        </pc:spChg>
        <pc:spChg chg="mod ord">
          <ac:chgData name="Ai Xin" userId="4bcebb4d-661a-4357-8715-2999a08aa140" providerId="ADAL" clId="{690D0DB3-199B-4A2A-99B7-8BD0D00980FC}" dt="2023-02-13T05:58:50.452" v="1168" actId="700"/>
          <ac:spMkLst>
            <pc:docMk/>
            <pc:sldMk cId="3562827694" sldId="1261"/>
            <ac:spMk id="3" creationId="{F1E85303-EE28-9647-9BF8-44319C5C0660}"/>
          </ac:spMkLst>
        </pc:spChg>
        <pc:spChg chg="mod ord">
          <ac:chgData name="Ai Xin" userId="4bcebb4d-661a-4357-8715-2999a08aa140" providerId="ADAL" clId="{690D0DB3-199B-4A2A-99B7-8BD0D00980FC}" dt="2023-02-13T05:58:50.452" v="1168" actId="700"/>
          <ac:spMkLst>
            <pc:docMk/>
            <pc:sldMk cId="3562827694" sldId="1261"/>
            <ac:spMk id="4" creationId="{9C6DC658-A404-754C-86FA-CA5078924FA9}"/>
          </ac:spMkLst>
        </pc:spChg>
        <pc:spChg chg="add del mod">
          <ac:chgData name="Ai Xin" userId="4bcebb4d-661a-4357-8715-2999a08aa140" providerId="ADAL" clId="{690D0DB3-199B-4A2A-99B7-8BD0D00980FC}" dt="2023-02-13T05:58:58.148" v="1170"/>
          <ac:spMkLst>
            <pc:docMk/>
            <pc:sldMk cId="3562827694" sldId="1261"/>
            <ac:spMk id="5" creationId="{CA736B27-A132-9DB4-BCA2-80C91727906C}"/>
          </ac:spMkLst>
        </pc:spChg>
      </pc:sldChg>
      <pc:sldChg chg="modSp new del mod modNotesTx">
        <pc:chgData name="Ai Xin" userId="4bcebb4d-661a-4357-8715-2999a08aa140" providerId="ADAL" clId="{690D0DB3-199B-4A2A-99B7-8BD0D00980FC}" dt="2023-02-17T10:18:00.301" v="3612" actId="47"/>
        <pc:sldMkLst>
          <pc:docMk/>
          <pc:sldMk cId="1445979072" sldId="1264"/>
        </pc:sldMkLst>
        <pc:spChg chg="mod">
          <ac:chgData name="Ai Xin" userId="4bcebb4d-661a-4357-8715-2999a08aa140" providerId="ADAL" clId="{690D0DB3-199B-4A2A-99B7-8BD0D00980FC}" dt="2023-02-13T01:17:00.741" v="418" actId="207"/>
          <ac:spMkLst>
            <pc:docMk/>
            <pc:sldMk cId="1445979072" sldId="1264"/>
            <ac:spMk id="2" creationId="{11B9C729-237C-6B61-9B90-72D1FCFAF434}"/>
          </ac:spMkLst>
        </pc:spChg>
        <pc:spChg chg="mod">
          <ac:chgData name="Ai Xin" userId="4bcebb4d-661a-4357-8715-2999a08aa140" providerId="ADAL" clId="{690D0DB3-199B-4A2A-99B7-8BD0D00980FC}" dt="2023-02-13T00:40:40.691" v="7" actId="20577"/>
          <ac:spMkLst>
            <pc:docMk/>
            <pc:sldMk cId="1445979072" sldId="1264"/>
            <ac:spMk id="3" creationId="{8DB27190-922B-402E-F362-51E59179B5BD}"/>
          </ac:spMkLst>
        </pc:spChg>
      </pc:sldChg>
      <pc:sldChg chg="addSp delSp modSp add del mod chgLayout modNotesTx">
        <pc:chgData name="Ai Xin" userId="4bcebb4d-661a-4357-8715-2999a08aa140" providerId="ADAL" clId="{690D0DB3-199B-4A2A-99B7-8BD0D00980FC}" dt="2023-02-17T09:13:31.027" v="2996" actId="47"/>
        <pc:sldMkLst>
          <pc:docMk/>
          <pc:sldMk cId="3168416506" sldId="1265"/>
        </pc:sldMkLst>
        <pc:spChg chg="del">
          <ac:chgData name="Ai Xin" userId="4bcebb4d-661a-4357-8715-2999a08aa140" providerId="ADAL" clId="{690D0DB3-199B-4A2A-99B7-8BD0D00980FC}" dt="2023-02-13T01:22:35.928" v="436" actId="22"/>
          <ac:spMkLst>
            <pc:docMk/>
            <pc:sldMk cId="3168416506" sldId="1265"/>
            <ac:spMk id="2" creationId="{11B9C729-237C-6B61-9B90-72D1FCFAF434}"/>
          </ac:spMkLst>
        </pc:spChg>
        <pc:spChg chg="mod ord">
          <ac:chgData name="Ai Xin" userId="4bcebb4d-661a-4357-8715-2999a08aa140" providerId="ADAL" clId="{690D0DB3-199B-4A2A-99B7-8BD0D00980FC}" dt="2023-02-17T09:03:55.681" v="2716" actId="20577"/>
          <ac:spMkLst>
            <pc:docMk/>
            <pc:sldMk cId="3168416506" sldId="1265"/>
            <ac:spMk id="3" creationId="{8DB27190-922B-402E-F362-51E59179B5BD}"/>
          </ac:spMkLst>
        </pc:spChg>
        <pc:spChg chg="mod ord">
          <ac:chgData name="Ai Xin" userId="4bcebb4d-661a-4357-8715-2999a08aa140" providerId="ADAL" clId="{690D0DB3-199B-4A2A-99B7-8BD0D00980FC}" dt="2023-02-13T01:22:58.578" v="439" actId="700"/>
          <ac:spMkLst>
            <pc:docMk/>
            <pc:sldMk cId="3168416506" sldId="1265"/>
            <ac:spMk id="4" creationId="{505C1CBF-F8AD-383C-1C1E-A0FDB5AB514E}"/>
          </ac:spMkLst>
        </pc:spChg>
        <pc:spChg chg="add mod">
          <ac:chgData name="Ai Xin" userId="4bcebb4d-661a-4357-8715-2999a08aa140" providerId="ADAL" clId="{690D0DB3-199B-4A2A-99B7-8BD0D00980FC}" dt="2023-02-17T08:47:38.463" v="2713" actId="20577"/>
          <ac:spMkLst>
            <pc:docMk/>
            <pc:sldMk cId="3168416506" sldId="1265"/>
            <ac:spMk id="8" creationId="{14CCAB6A-CBFD-27FB-952D-2E3807280A73}"/>
          </ac:spMkLst>
        </pc:spChg>
        <pc:picChg chg="add del mod ord">
          <ac:chgData name="Ai Xin" userId="4bcebb4d-661a-4357-8715-2999a08aa140" providerId="ADAL" clId="{690D0DB3-199B-4A2A-99B7-8BD0D00980FC}" dt="2023-02-13T01:23:02.031" v="440" actId="21"/>
          <ac:picMkLst>
            <pc:docMk/>
            <pc:sldMk cId="3168416506" sldId="1265"/>
            <ac:picMk id="6" creationId="{590F607A-B35C-A2D1-F651-EA6FB34BC838}"/>
          </ac:picMkLst>
        </pc:picChg>
        <pc:picChg chg="add mod">
          <ac:chgData name="Ai Xin" userId="4bcebb4d-661a-4357-8715-2999a08aa140" providerId="ADAL" clId="{690D0DB3-199B-4A2A-99B7-8BD0D00980FC}" dt="2023-02-13T05:40:02.759" v="1145" actId="1076"/>
          <ac:picMkLst>
            <pc:docMk/>
            <pc:sldMk cId="3168416506" sldId="1265"/>
            <ac:picMk id="10" creationId="{9B99416B-86D6-7CDD-62CE-0D0DF9A0FF03}"/>
          </ac:picMkLst>
        </pc:picChg>
      </pc:sldChg>
      <pc:sldChg chg="addSp delSp modSp add mod modNotesTx">
        <pc:chgData name="Ai Xin" userId="4bcebb4d-661a-4357-8715-2999a08aa140" providerId="ADAL" clId="{690D0DB3-199B-4A2A-99B7-8BD0D00980FC}" dt="2023-02-17T08:09:39.225" v="2561" actId="20577"/>
        <pc:sldMkLst>
          <pc:docMk/>
          <pc:sldMk cId="1948148021" sldId="1266"/>
        </pc:sldMkLst>
        <pc:spChg chg="del">
          <ac:chgData name="Ai Xin" userId="4bcebb4d-661a-4357-8715-2999a08aa140" providerId="ADAL" clId="{690D0DB3-199B-4A2A-99B7-8BD0D00980FC}" dt="2023-02-13T01:37:17.012" v="724" actId="22"/>
          <ac:spMkLst>
            <pc:docMk/>
            <pc:sldMk cId="1948148021" sldId="1266"/>
            <ac:spMk id="2" creationId="{11B9C729-237C-6B61-9B90-72D1FCFAF434}"/>
          </ac:spMkLst>
        </pc:spChg>
        <pc:spChg chg="mod">
          <ac:chgData name="Ai Xin" userId="4bcebb4d-661a-4357-8715-2999a08aa140" providerId="ADAL" clId="{690D0DB3-199B-4A2A-99B7-8BD0D00980FC}" dt="2023-02-17T08:09:39.225" v="2561" actId="20577"/>
          <ac:spMkLst>
            <pc:docMk/>
            <pc:sldMk cId="1948148021" sldId="1266"/>
            <ac:spMk id="3" creationId="{8DB27190-922B-402E-F362-51E59179B5BD}"/>
          </ac:spMkLst>
        </pc:spChg>
        <pc:spChg chg="del">
          <ac:chgData name="Ai Xin" userId="4bcebb4d-661a-4357-8715-2999a08aa140" providerId="ADAL" clId="{690D0DB3-199B-4A2A-99B7-8BD0D00980FC}" dt="2023-02-17T08:09:35.321" v="2560" actId="478"/>
          <ac:spMkLst>
            <pc:docMk/>
            <pc:sldMk cId="1948148021" sldId="1266"/>
            <ac:spMk id="5" creationId="{966B5152-198C-8800-50F4-7A19E502662E}"/>
          </ac:spMkLst>
        </pc:spChg>
        <pc:picChg chg="add mod ord">
          <ac:chgData name="Ai Xin" userId="4bcebb4d-661a-4357-8715-2999a08aa140" providerId="ADAL" clId="{690D0DB3-199B-4A2A-99B7-8BD0D00980FC}" dt="2023-02-13T01:37:17.012" v="724" actId="22"/>
          <ac:picMkLst>
            <pc:docMk/>
            <pc:sldMk cId="1948148021" sldId="1266"/>
            <ac:picMk id="6" creationId="{F546D9DA-648C-A5DC-732E-8CF6D7939A5C}"/>
          </ac:picMkLst>
        </pc:picChg>
      </pc:sldChg>
      <pc:sldChg chg="addSp modSp add mod modNotesTx">
        <pc:chgData name="Ai Xin" userId="4bcebb4d-661a-4357-8715-2999a08aa140" providerId="ADAL" clId="{690D0DB3-199B-4A2A-99B7-8BD0D00980FC}" dt="2023-02-20T03:46:20.618" v="3897" actId="6549"/>
        <pc:sldMkLst>
          <pc:docMk/>
          <pc:sldMk cId="3282235198" sldId="1267"/>
        </pc:sldMkLst>
        <pc:spChg chg="mod">
          <ac:chgData name="Ai Xin" userId="4bcebb4d-661a-4357-8715-2999a08aa140" providerId="ADAL" clId="{690D0DB3-199B-4A2A-99B7-8BD0D00980FC}" dt="2023-02-13T01:39:12.898" v="774" actId="14100"/>
          <ac:spMkLst>
            <pc:docMk/>
            <pc:sldMk cId="3282235198" sldId="1267"/>
            <ac:spMk id="2" creationId="{11B9C729-237C-6B61-9B90-72D1FCFAF434}"/>
          </ac:spMkLst>
        </pc:spChg>
        <pc:spChg chg="mod">
          <ac:chgData name="Ai Xin" userId="4bcebb4d-661a-4357-8715-2999a08aa140" providerId="ADAL" clId="{690D0DB3-199B-4A2A-99B7-8BD0D00980FC}" dt="2023-02-13T01:37:31.970" v="727"/>
          <ac:spMkLst>
            <pc:docMk/>
            <pc:sldMk cId="3282235198" sldId="1267"/>
            <ac:spMk id="3" creationId="{8DB27190-922B-402E-F362-51E59179B5BD}"/>
          </ac:spMkLst>
        </pc:spChg>
        <pc:spChg chg="add mod">
          <ac:chgData name="Ai Xin" userId="4bcebb4d-661a-4357-8715-2999a08aa140" providerId="ADAL" clId="{690D0DB3-199B-4A2A-99B7-8BD0D00980FC}" dt="2023-02-13T01:40:32.562" v="791" actId="1076"/>
          <ac:spMkLst>
            <pc:docMk/>
            <pc:sldMk cId="3282235198" sldId="1267"/>
            <ac:spMk id="8" creationId="{713F402D-EA8F-B888-B966-796607EBD5D2}"/>
          </ac:spMkLst>
        </pc:spChg>
        <pc:picChg chg="add mod">
          <ac:chgData name="Ai Xin" userId="4bcebb4d-661a-4357-8715-2999a08aa140" providerId="ADAL" clId="{690D0DB3-199B-4A2A-99B7-8BD0D00980FC}" dt="2023-02-13T01:39:39.298" v="778" actId="1076"/>
          <ac:picMkLst>
            <pc:docMk/>
            <pc:sldMk cId="3282235198" sldId="1267"/>
            <ac:picMk id="6" creationId="{98B692A5-D590-F554-D7E9-423B71263A17}"/>
          </ac:picMkLst>
        </pc:picChg>
        <pc:cxnChg chg="add mod">
          <ac:chgData name="Ai Xin" userId="4bcebb4d-661a-4357-8715-2999a08aa140" providerId="ADAL" clId="{690D0DB3-199B-4A2A-99B7-8BD0D00980FC}" dt="2023-02-13T01:41:21.968" v="794" actId="1582"/>
          <ac:cxnSpMkLst>
            <pc:docMk/>
            <pc:sldMk cId="3282235198" sldId="1267"/>
            <ac:cxnSpMk id="10" creationId="{C3CE0611-8914-4136-405F-DB37027B4CFF}"/>
          </ac:cxnSpMkLst>
        </pc:cxnChg>
      </pc:sldChg>
      <pc:sldChg chg="addSp delSp modSp add mod">
        <pc:chgData name="Ai Xin" userId="4bcebb4d-661a-4357-8715-2999a08aa140" providerId="ADAL" clId="{690D0DB3-199B-4A2A-99B7-8BD0D00980FC}" dt="2023-02-13T05:35:44.953" v="1110" actId="14100"/>
        <pc:sldMkLst>
          <pc:docMk/>
          <pc:sldMk cId="2097307275" sldId="1268"/>
        </pc:sldMkLst>
        <pc:spChg chg="del">
          <ac:chgData name="Ai Xin" userId="4bcebb4d-661a-4357-8715-2999a08aa140" providerId="ADAL" clId="{690D0DB3-199B-4A2A-99B7-8BD0D00980FC}" dt="2023-02-13T04:43:13.433" v="819" actId="478"/>
          <ac:spMkLst>
            <pc:docMk/>
            <pc:sldMk cId="2097307275" sldId="1268"/>
            <ac:spMk id="2" creationId="{11B9C729-237C-6B61-9B90-72D1FCFAF434}"/>
          </ac:spMkLst>
        </pc:spChg>
        <pc:spChg chg="add del">
          <ac:chgData name="Ai Xin" userId="4bcebb4d-661a-4357-8715-2999a08aa140" providerId="ADAL" clId="{690D0DB3-199B-4A2A-99B7-8BD0D00980FC}" dt="2023-02-13T04:42:11.071" v="811" actId="22"/>
          <ac:spMkLst>
            <pc:docMk/>
            <pc:sldMk cId="2097307275" sldId="1268"/>
            <ac:spMk id="6" creationId="{BDE714BD-0595-317D-5454-DEBBFBF4C852}"/>
          </ac:spMkLst>
        </pc:spChg>
        <pc:spChg chg="add mod">
          <ac:chgData name="Ai Xin" userId="4bcebb4d-661a-4357-8715-2999a08aa140" providerId="ADAL" clId="{690D0DB3-199B-4A2A-99B7-8BD0D00980FC}" dt="2023-02-13T05:35:44.953" v="1110" actId="14100"/>
          <ac:spMkLst>
            <pc:docMk/>
            <pc:sldMk cId="2097307275" sldId="1268"/>
            <ac:spMk id="10" creationId="{52B126BF-B207-4D4F-33D1-EE1192708A26}"/>
          </ac:spMkLst>
        </pc:spChg>
        <pc:picChg chg="add mod">
          <ac:chgData name="Ai Xin" userId="4bcebb4d-661a-4357-8715-2999a08aa140" providerId="ADAL" clId="{690D0DB3-199B-4A2A-99B7-8BD0D00980FC}" dt="2023-02-13T04:43:17.571" v="820" actId="1076"/>
          <ac:picMkLst>
            <pc:docMk/>
            <pc:sldMk cId="2097307275" sldId="1268"/>
            <ac:picMk id="8" creationId="{68ABAD6E-42F3-1641-9E8F-E0CFA321045D}"/>
          </ac:picMkLst>
        </pc:picChg>
      </pc:sldChg>
      <pc:sldChg chg="addSp delSp modSp new mod modNotesTx">
        <pc:chgData name="Ai Xin" userId="4bcebb4d-661a-4357-8715-2999a08aa140" providerId="ADAL" clId="{690D0DB3-199B-4A2A-99B7-8BD0D00980FC}" dt="2023-02-20T03:02:12.262" v="3825" actId="20577"/>
        <pc:sldMkLst>
          <pc:docMk/>
          <pc:sldMk cId="329327781" sldId="1269"/>
        </pc:sldMkLst>
        <pc:spChg chg="mod">
          <ac:chgData name="Ai Xin" userId="4bcebb4d-661a-4357-8715-2999a08aa140" providerId="ADAL" clId="{690D0DB3-199B-4A2A-99B7-8BD0D00980FC}" dt="2023-02-13T05:31:46.368" v="1089" actId="14100"/>
          <ac:spMkLst>
            <pc:docMk/>
            <pc:sldMk cId="329327781" sldId="1269"/>
            <ac:spMk id="2" creationId="{D05BA432-97D9-DCBA-0452-628058C2426E}"/>
          </ac:spMkLst>
        </pc:spChg>
        <pc:spChg chg="mod">
          <ac:chgData name="Ai Xin" userId="4bcebb4d-661a-4357-8715-2999a08aa140" providerId="ADAL" clId="{690D0DB3-199B-4A2A-99B7-8BD0D00980FC}" dt="2023-02-13T05:27:39.346" v="855" actId="20577"/>
          <ac:spMkLst>
            <pc:docMk/>
            <pc:sldMk cId="329327781" sldId="1269"/>
            <ac:spMk id="3" creationId="{25AD9D2F-562A-A2CA-6F97-BC040A0B5320}"/>
          </ac:spMkLst>
        </pc:spChg>
        <pc:spChg chg="add mod">
          <ac:chgData name="Ai Xin" userId="4bcebb4d-661a-4357-8715-2999a08aa140" providerId="ADAL" clId="{690D0DB3-199B-4A2A-99B7-8BD0D00980FC}" dt="2023-02-13T05:35:52.721" v="1112" actId="1076"/>
          <ac:spMkLst>
            <pc:docMk/>
            <pc:sldMk cId="329327781" sldId="1269"/>
            <ac:spMk id="11" creationId="{49F1330A-4A5A-DCBC-513B-2AE8F07EA4AB}"/>
          </ac:spMkLst>
        </pc:spChg>
        <pc:picChg chg="add del">
          <ac:chgData name="Ai Xin" userId="4bcebb4d-661a-4357-8715-2999a08aa140" providerId="ADAL" clId="{690D0DB3-199B-4A2A-99B7-8BD0D00980FC}" dt="2023-02-13T05:31:51.867" v="1091" actId="478"/>
          <ac:picMkLst>
            <pc:docMk/>
            <pc:sldMk cId="329327781" sldId="1269"/>
            <ac:picMk id="6" creationId="{139CFC48-CCCC-5AAE-566B-7B0ABFCAAC9F}"/>
          </ac:picMkLst>
        </pc:picChg>
        <pc:picChg chg="add mod">
          <ac:chgData name="Ai Xin" userId="4bcebb4d-661a-4357-8715-2999a08aa140" providerId="ADAL" clId="{690D0DB3-199B-4A2A-99B7-8BD0D00980FC}" dt="2023-02-13T05:34:08.783" v="1102" actId="1076"/>
          <ac:picMkLst>
            <pc:docMk/>
            <pc:sldMk cId="329327781" sldId="1269"/>
            <ac:picMk id="8" creationId="{E9DDDCFC-BF75-FC9E-5BF2-685AE92B0D36}"/>
          </ac:picMkLst>
        </pc:picChg>
        <pc:picChg chg="add mod">
          <ac:chgData name="Ai Xin" userId="4bcebb4d-661a-4357-8715-2999a08aa140" providerId="ADAL" clId="{690D0DB3-199B-4A2A-99B7-8BD0D00980FC}" dt="2023-02-13T05:34:10.631" v="1103" actId="1076"/>
          <ac:picMkLst>
            <pc:docMk/>
            <pc:sldMk cId="329327781" sldId="1269"/>
            <ac:picMk id="10" creationId="{8A371209-9453-9D39-913E-6D6B492E9E3B}"/>
          </ac:picMkLst>
        </pc:picChg>
      </pc:sldChg>
      <pc:sldChg chg="addSp modSp new mod">
        <pc:chgData name="Ai Xin" userId="4bcebb4d-661a-4357-8715-2999a08aa140" providerId="ADAL" clId="{690D0DB3-199B-4A2A-99B7-8BD0D00980FC}" dt="2023-02-13T05:35:54.463" v="1113"/>
        <pc:sldMkLst>
          <pc:docMk/>
          <pc:sldMk cId="2624425319" sldId="1270"/>
        </pc:sldMkLst>
        <pc:spChg chg="add mod">
          <ac:chgData name="Ai Xin" userId="4bcebb4d-661a-4357-8715-2999a08aa140" providerId="ADAL" clId="{690D0DB3-199B-4A2A-99B7-8BD0D00980FC}" dt="2023-02-13T05:35:54.463" v="1113"/>
          <ac:spMkLst>
            <pc:docMk/>
            <pc:sldMk cId="2624425319" sldId="1270"/>
            <ac:spMk id="7" creationId="{7FA3AD1A-0FCF-011D-5264-1238C22F15AA}"/>
          </ac:spMkLst>
        </pc:spChg>
        <pc:picChg chg="add">
          <ac:chgData name="Ai Xin" userId="4bcebb4d-661a-4357-8715-2999a08aa140" providerId="ADAL" clId="{690D0DB3-199B-4A2A-99B7-8BD0D00980FC}" dt="2023-02-13T05:35:02.287" v="1105" actId="22"/>
          <ac:picMkLst>
            <pc:docMk/>
            <pc:sldMk cId="2624425319" sldId="1270"/>
            <ac:picMk id="6" creationId="{625CDDF6-7ABF-3CBD-4111-985770B53408}"/>
          </ac:picMkLst>
        </pc:picChg>
      </pc:sldChg>
      <pc:sldChg chg="addSp modSp new mod">
        <pc:chgData name="Ai Xin" userId="4bcebb4d-661a-4357-8715-2999a08aa140" providerId="ADAL" clId="{690D0DB3-199B-4A2A-99B7-8BD0D00980FC}" dt="2023-02-13T08:45:56.104" v="1903" actId="1076"/>
        <pc:sldMkLst>
          <pc:docMk/>
          <pc:sldMk cId="3500876636" sldId="1271"/>
        </pc:sldMkLst>
        <pc:spChg chg="add mod">
          <ac:chgData name="Ai Xin" userId="4bcebb4d-661a-4357-8715-2999a08aa140" providerId="ADAL" clId="{690D0DB3-199B-4A2A-99B7-8BD0D00980FC}" dt="2023-02-13T08:45:56.104" v="1903" actId="1076"/>
          <ac:spMkLst>
            <pc:docMk/>
            <pc:sldMk cId="3500876636" sldId="1271"/>
            <ac:spMk id="7" creationId="{6FFABAC1-6F22-667B-9D96-6595053C077D}"/>
          </ac:spMkLst>
        </pc:spChg>
        <pc:picChg chg="add mod">
          <ac:chgData name="Ai Xin" userId="4bcebb4d-661a-4357-8715-2999a08aa140" providerId="ADAL" clId="{690D0DB3-199B-4A2A-99B7-8BD0D00980FC}" dt="2023-02-13T08:45:45.193" v="1900" actId="1076"/>
          <ac:picMkLst>
            <pc:docMk/>
            <pc:sldMk cId="3500876636" sldId="1271"/>
            <ac:picMk id="6" creationId="{BDB8D866-C97B-4609-4031-B11BBC9DABD9}"/>
          </ac:picMkLst>
        </pc:picChg>
        <pc:picChg chg="add mod">
          <ac:chgData name="Ai Xin" userId="4bcebb4d-661a-4357-8715-2999a08aa140" providerId="ADAL" clId="{690D0DB3-199B-4A2A-99B7-8BD0D00980FC}" dt="2023-02-13T08:45:50.537" v="1902" actId="1076"/>
          <ac:picMkLst>
            <pc:docMk/>
            <pc:sldMk cId="3500876636" sldId="1271"/>
            <ac:picMk id="8" creationId="{D0B3CAF7-7318-5CE1-B2DB-BECFA50B141A}"/>
          </ac:picMkLst>
        </pc:picChg>
      </pc:sldChg>
      <pc:sldChg chg="addSp modSp new mod">
        <pc:chgData name="Ai Xin" userId="4bcebb4d-661a-4357-8715-2999a08aa140" providerId="ADAL" clId="{690D0DB3-199B-4A2A-99B7-8BD0D00980FC}" dt="2023-02-13T06:09:09.157" v="1264" actId="20577"/>
        <pc:sldMkLst>
          <pc:docMk/>
          <pc:sldMk cId="258070270" sldId="1272"/>
        </pc:sldMkLst>
        <pc:spChg chg="mod">
          <ac:chgData name="Ai Xin" userId="4bcebb4d-661a-4357-8715-2999a08aa140" providerId="ADAL" clId="{690D0DB3-199B-4A2A-99B7-8BD0D00980FC}" dt="2023-02-13T06:08:01.150" v="1224"/>
          <ac:spMkLst>
            <pc:docMk/>
            <pc:sldMk cId="258070270" sldId="1272"/>
            <ac:spMk id="2" creationId="{BACF9F5F-1FB4-C433-63E5-9790C2E39DBC}"/>
          </ac:spMkLst>
        </pc:spChg>
        <pc:spChg chg="mod">
          <ac:chgData name="Ai Xin" userId="4bcebb4d-661a-4357-8715-2999a08aa140" providerId="ADAL" clId="{690D0DB3-199B-4A2A-99B7-8BD0D00980FC}" dt="2023-02-13T06:09:09.157" v="1264" actId="20577"/>
          <ac:spMkLst>
            <pc:docMk/>
            <pc:sldMk cId="258070270" sldId="1272"/>
            <ac:spMk id="3" creationId="{8AF39A35-7473-26BD-E51E-28B391D83A9A}"/>
          </ac:spMkLst>
        </pc:spChg>
        <pc:picChg chg="add mod">
          <ac:chgData name="Ai Xin" userId="4bcebb4d-661a-4357-8715-2999a08aa140" providerId="ADAL" clId="{690D0DB3-199B-4A2A-99B7-8BD0D00980FC}" dt="2023-02-13T06:08:04.541" v="1226" actId="1076"/>
          <ac:picMkLst>
            <pc:docMk/>
            <pc:sldMk cId="258070270" sldId="1272"/>
            <ac:picMk id="6" creationId="{8158727F-FD76-1953-84AE-4535379815C1}"/>
          </ac:picMkLst>
        </pc:picChg>
      </pc:sldChg>
      <pc:sldChg chg="modSp new mod">
        <pc:chgData name="Ai Xin" userId="4bcebb4d-661a-4357-8715-2999a08aa140" providerId="ADAL" clId="{690D0DB3-199B-4A2A-99B7-8BD0D00980FC}" dt="2023-02-21T23:14:15.392" v="4474"/>
        <pc:sldMkLst>
          <pc:docMk/>
          <pc:sldMk cId="840385255" sldId="1273"/>
        </pc:sldMkLst>
        <pc:spChg chg="mod">
          <ac:chgData name="Ai Xin" userId="4bcebb4d-661a-4357-8715-2999a08aa140" providerId="ADAL" clId="{690D0DB3-199B-4A2A-99B7-8BD0D00980FC}" dt="2023-02-21T23:14:15.392" v="4474"/>
          <ac:spMkLst>
            <pc:docMk/>
            <pc:sldMk cId="840385255" sldId="1273"/>
            <ac:spMk id="2" creationId="{5D8DE769-5F95-96A8-DC47-75FA28711A6B}"/>
          </ac:spMkLst>
        </pc:spChg>
        <pc:spChg chg="mod">
          <ac:chgData name="Ai Xin" userId="4bcebb4d-661a-4357-8715-2999a08aa140" providerId="ADAL" clId="{690D0DB3-199B-4A2A-99B7-8BD0D00980FC}" dt="2023-02-13T05:59:16.901" v="1172"/>
          <ac:spMkLst>
            <pc:docMk/>
            <pc:sldMk cId="840385255" sldId="1273"/>
            <ac:spMk id="3" creationId="{6C695105-5346-82A8-E95E-AB8E90082377}"/>
          </ac:spMkLst>
        </pc:spChg>
      </pc:sldChg>
      <pc:sldChg chg="modSp add del mod">
        <pc:chgData name="Ai Xin" userId="4bcebb4d-661a-4357-8715-2999a08aa140" providerId="ADAL" clId="{690D0DB3-199B-4A2A-99B7-8BD0D00980FC}" dt="2023-02-13T09:54:13.815" v="2463" actId="47"/>
        <pc:sldMkLst>
          <pc:docMk/>
          <pc:sldMk cId="3990527927" sldId="1274"/>
        </pc:sldMkLst>
        <pc:spChg chg="mod">
          <ac:chgData name="Ai Xin" userId="4bcebb4d-661a-4357-8715-2999a08aa140" providerId="ADAL" clId="{690D0DB3-199B-4A2A-99B7-8BD0D00980FC}" dt="2023-02-13T06:08:36.931" v="1247" actId="20577"/>
          <ac:spMkLst>
            <pc:docMk/>
            <pc:sldMk cId="3990527927" sldId="1274"/>
            <ac:spMk id="5" creationId="{5144881D-9822-764D-9B91-17C203DFF684}"/>
          </ac:spMkLst>
        </pc:spChg>
      </pc:sldChg>
      <pc:sldChg chg="addSp delSp modSp new mod">
        <pc:chgData name="Ai Xin" userId="4bcebb4d-661a-4357-8715-2999a08aa140" providerId="ADAL" clId="{690D0DB3-199B-4A2A-99B7-8BD0D00980FC}" dt="2023-02-20T03:51:34.110" v="3989" actId="313"/>
        <pc:sldMkLst>
          <pc:docMk/>
          <pc:sldMk cId="605118886" sldId="1275"/>
        </pc:sldMkLst>
        <pc:spChg chg="del mod">
          <ac:chgData name="Ai Xin" userId="4bcebb4d-661a-4357-8715-2999a08aa140" providerId="ADAL" clId="{690D0DB3-199B-4A2A-99B7-8BD0D00980FC}" dt="2023-02-13T06:19:01.001" v="1562" actId="21"/>
          <ac:spMkLst>
            <pc:docMk/>
            <pc:sldMk cId="605118886" sldId="1275"/>
            <ac:spMk id="2" creationId="{E7DCE0F2-2417-A6D3-2997-53FE9BE12995}"/>
          </ac:spMkLst>
        </pc:spChg>
        <pc:spChg chg="mod">
          <ac:chgData name="Ai Xin" userId="4bcebb4d-661a-4357-8715-2999a08aa140" providerId="ADAL" clId="{690D0DB3-199B-4A2A-99B7-8BD0D00980FC}" dt="2023-02-13T06:09:24.973" v="1268"/>
          <ac:spMkLst>
            <pc:docMk/>
            <pc:sldMk cId="605118886" sldId="1275"/>
            <ac:spMk id="3" creationId="{B836A266-0BFD-672A-D0A7-411DB1AFF325}"/>
          </ac:spMkLst>
        </pc:spChg>
        <pc:spChg chg="add del mod">
          <ac:chgData name="Ai Xin" userId="4bcebb4d-661a-4357-8715-2999a08aa140" providerId="ADAL" clId="{690D0DB3-199B-4A2A-99B7-8BD0D00980FC}" dt="2023-02-13T06:19:05.807" v="1564" actId="478"/>
          <ac:spMkLst>
            <pc:docMk/>
            <pc:sldMk cId="605118886" sldId="1275"/>
            <ac:spMk id="9" creationId="{B5C0CA65-D420-BF59-BC7D-42480679BEFC}"/>
          </ac:spMkLst>
        </pc:spChg>
        <pc:spChg chg="add mod">
          <ac:chgData name="Ai Xin" userId="4bcebb4d-661a-4357-8715-2999a08aa140" providerId="ADAL" clId="{690D0DB3-199B-4A2A-99B7-8BD0D00980FC}" dt="2023-02-20T03:51:34.110" v="3989" actId="313"/>
          <ac:spMkLst>
            <pc:docMk/>
            <pc:sldMk cId="605118886" sldId="1275"/>
            <ac:spMk id="10" creationId="{117E59C3-E61B-11E0-DEA3-CFA13208FEF2}"/>
          </ac:spMkLst>
        </pc:spChg>
        <pc:picChg chg="add del mod">
          <ac:chgData name="Ai Xin" userId="4bcebb4d-661a-4357-8715-2999a08aa140" providerId="ADAL" clId="{690D0DB3-199B-4A2A-99B7-8BD0D00980FC}" dt="2023-02-13T06:18:44.925" v="1556" actId="21"/>
          <ac:picMkLst>
            <pc:docMk/>
            <pc:sldMk cId="605118886" sldId="1275"/>
            <ac:picMk id="6" creationId="{432D74E9-23F2-ABB8-A36F-2020BB2C9988}"/>
          </ac:picMkLst>
        </pc:picChg>
        <pc:picChg chg="add mod">
          <ac:chgData name="Ai Xin" userId="4bcebb4d-661a-4357-8715-2999a08aa140" providerId="ADAL" clId="{690D0DB3-199B-4A2A-99B7-8BD0D00980FC}" dt="2023-02-20T03:50:48.098" v="3920" actId="1076"/>
          <ac:picMkLst>
            <pc:docMk/>
            <pc:sldMk cId="605118886" sldId="1275"/>
            <ac:picMk id="7" creationId="{4C1881EE-1BC4-1EC8-ED05-6854DC7285A3}"/>
          </ac:picMkLst>
        </pc:picChg>
      </pc:sldChg>
      <pc:sldChg chg="addSp delSp modSp new mod modNotesTx">
        <pc:chgData name="Ai Xin" userId="4bcebb4d-661a-4357-8715-2999a08aa140" providerId="ADAL" clId="{690D0DB3-199B-4A2A-99B7-8BD0D00980FC}" dt="2023-02-13T06:33:23.082" v="1693"/>
        <pc:sldMkLst>
          <pc:docMk/>
          <pc:sldMk cId="1759016688" sldId="1276"/>
        </pc:sldMkLst>
        <pc:spChg chg="mod">
          <ac:chgData name="Ai Xin" userId="4bcebb4d-661a-4357-8715-2999a08aa140" providerId="ADAL" clId="{690D0DB3-199B-4A2A-99B7-8BD0D00980FC}" dt="2023-02-13T06:23:53.446" v="1678" actId="6549"/>
          <ac:spMkLst>
            <pc:docMk/>
            <pc:sldMk cId="1759016688" sldId="1276"/>
            <ac:spMk id="2" creationId="{CD4B9388-96AA-1959-B788-FE040D35A10B}"/>
          </ac:spMkLst>
        </pc:spChg>
        <pc:spChg chg="mod">
          <ac:chgData name="Ai Xin" userId="4bcebb4d-661a-4357-8715-2999a08aa140" providerId="ADAL" clId="{690D0DB3-199B-4A2A-99B7-8BD0D00980FC}" dt="2023-02-13T06:21:19.300" v="1653"/>
          <ac:spMkLst>
            <pc:docMk/>
            <pc:sldMk cId="1759016688" sldId="1276"/>
            <ac:spMk id="3" creationId="{9DCA3545-56FD-E6DC-BF60-37E047EC0716}"/>
          </ac:spMkLst>
        </pc:spChg>
        <pc:picChg chg="add del mod">
          <ac:chgData name="Ai Xin" userId="4bcebb4d-661a-4357-8715-2999a08aa140" providerId="ADAL" clId="{690D0DB3-199B-4A2A-99B7-8BD0D00980FC}" dt="2023-02-13T06:24:17.047" v="1683" actId="478"/>
          <ac:picMkLst>
            <pc:docMk/>
            <pc:sldMk cId="1759016688" sldId="1276"/>
            <ac:picMk id="6" creationId="{57DC19BC-E2F5-26F3-4B21-0AC5F116C70C}"/>
          </ac:picMkLst>
        </pc:picChg>
        <pc:picChg chg="add mod">
          <ac:chgData name="Ai Xin" userId="4bcebb4d-661a-4357-8715-2999a08aa140" providerId="ADAL" clId="{690D0DB3-199B-4A2A-99B7-8BD0D00980FC}" dt="2023-02-13T06:24:34.155" v="1686" actId="1076"/>
          <ac:picMkLst>
            <pc:docMk/>
            <pc:sldMk cId="1759016688" sldId="1276"/>
            <ac:picMk id="8" creationId="{70307B70-9DE8-A8A4-B9A8-87F30DEBE3C8}"/>
          </ac:picMkLst>
        </pc:picChg>
      </pc:sldChg>
      <pc:sldChg chg="addSp delSp modSp new mod">
        <pc:chgData name="Ai Xin" userId="4bcebb4d-661a-4357-8715-2999a08aa140" providerId="ADAL" clId="{690D0DB3-199B-4A2A-99B7-8BD0D00980FC}" dt="2023-02-13T06:26:19.444" v="1692" actId="1076"/>
        <pc:sldMkLst>
          <pc:docMk/>
          <pc:sldMk cId="2063285168" sldId="1277"/>
        </pc:sldMkLst>
        <pc:spChg chg="del">
          <ac:chgData name="Ai Xin" userId="4bcebb4d-661a-4357-8715-2999a08aa140" providerId="ADAL" clId="{690D0DB3-199B-4A2A-99B7-8BD0D00980FC}" dt="2023-02-13T06:26:15.412" v="1691" actId="22"/>
          <ac:spMkLst>
            <pc:docMk/>
            <pc:sldMk cId="2063285168" sldId="1277"/>
            <ac:spMk id="2" creationId="{5D5D0D0E-7281-F5F6-2F07-2792B1E927A0}"/>
          </ac:spMkLst>
        </pc:spChg>
        <pc:spChg chg="mod">
          <ac:chgData name="Ai Xin" userId="4bcebb4d-661a-4357-8715-2999a08aa140" providerId="ADAL" clId="{690D0DB3-199B-4A2A-99B7-8BD0D00980FC}" dt="2023-02-13T06:25:41.154" v="1690"/>
          <ac:spMkLst>
            <pc:docMk/>
            <pc:sldMk cId="2063285168" sldId="1277"/>
            <ac:spMk id="3" creationId="{0B0216BE-6635-1803-23C9-7EBED24605D4}"/>
          </ac:spMkLst>
        </pc:spChg>
        <pc:picChg chg="add mod ord">
          <ac:chgData name="Ai Xin" userId="4bcebb4d-661a-4357-8715-2999a08aa140" providerId="ADAL" clId="{690D0DB3-199B-4A2A-99B7-8BD0D00980FC}" dt="2023-02-13T06:26:19.444" v="1692" actId="1076"/>
          <ac:picMkLst>
            <pc:docMk/>
            <pc:sldMk cId="2063285168" sldId="1277"/>
            <ac:picMk id="6" creationId="{E160CFFC-3EEC-E89F-E963-DFE1CF15DB1B}"/>
          </ac:picMkLst>
        </pc:picChg>
      </pc:sldChg>
      <pc:sldChg chg="modSp new mod">
        <pc:chgData name="Ai Xin" userId="4bcebb4d-661a-4357-8715-2999a08aa140" providerId="ADAL" clId="{690D0DB3-199B-4A2A-99B7-8BD0D00980FC}" dt="2023-02-13T07:41:54.454" v="1821"/>
        <pc:sldMkLst>
          <pc:docMk/>
          <pc:sldMk cId="375644956" sldId="1278"/>
        </pc:sldMkLst>
        <pc:spChg chg="mod">
          <ac:chgData name="Ai Xin" userId="4bcebb4d-661a-4357-8715-2999a08aa140" providerId="ADAL" clId="{690D0DB3-199B-4A2A-99B7-8BD0D00980FC}" dt="2023-02-13T07:41:54.454" v="1821"/>
          <ac:spMkLst>
            <pc:docMk/>
            <pc:sldMk cId="375644956" sldId="1278"/>
            <ac:spMk id="2" creationId="{A76C123F-DAB6-5935-3DB8-D491D06C0292}"/>
          </ac:spMkLst>
        </pc:spChg>
        <pc:spChg chg="mod">
          <ac:chgData name="Ai Xin" userId="4bcebb4d-661a-4357-8715-2999a08aa140" providerId="ADAL" clId="{690D0DB3-199B-4A2A-99B7-8BD0D00980FC}" dt="2023-02-13T07:37:17.647" v="1697"/>
          <ac:spMkLst>
            <pc:docMk/>
            <pc:sldMk cId="375644956" sldId="1278"/>
            <ac:spMk id="3" creationId="{AC538CCA-F6B2-3025-2FD6-9E328E5D17EA}"/>
          </ac:spMkLst>
        </pc:spChg>
      </pc:sldChg>
      <pc:sldChg chg="addSp delSp modSp new mod modNotesTx">
        <pc:chgData name="Ai Xin" userId="4bcebb4d-661a-4357-8715-2999a08aa140" providerId="ADAL" clId="{690D0DB3-199B-4A2A-99B7-8BD0D00980FC}" dt="2023-02-13T07:43:46.211" v="1889" actId="20577"/>
        <pc:sldMkLst>
          <pc:docMk/>
          <pc:sldMk cId="2245962452" sldId="1279"/>
        </pc:sldMkLst>
        <pc:spChg chg="add del">
          <ac:chgData name="Ai Xin" userId="4bcebb4d-661a-4357-8715-2999a08aa140" providerId="ADAL" clId="{690D0DB3-199B-4A2A-99B7-8BD0D00980FC}" dt="2023-02-13T07:43:24.419" v="1874" actId="478"/>
          <ac:spMkLst>
            <pc:docMk/>
            <pc:sldMk cId="2245962452" sldId="1279"/>
            <ac:spMk id="2" creationId="{6AE18BAD-4578-2FD9-BF1C-99E354A1DE51}"/>
          </ac:spMkLst>
        </pc:spChg>
        <pc:spChg chg="add del mod">
          <ac:chgData name="Ai Xin" userId="4bcebb4d-661a-4357-8715-2999a08aa140" providerId="ADAL" clId="{690D0DB3-199B-4A2A-99B7-8BD0D00980FC}" dt="2023-02-13T07:43:00.551" v="1871" actId="20577"/>
          <ac:spMkLst>
            <pc:docMk/>
            <pc:sldMk cId="2245962452" sldId="1279"/>
            <ac:spMk id="3" creationId="{86FBEB0E-711A-E642-3161-B050EBB38B65}"/>
          </ac:spMkLst>
        </pc:spChg>
        <pc:spChg chg="add mod">
          <ac:chgData name="Ai Xin" userId="4bcebb4d-661a-4357-8715-2999a08aa140" providerId="ADAL" clId="{690D0DB3-199B-4A2A-99B7-8BD0D00980FC}" dt="2023-02-13T07:43:46.211" v="1889" actId="20577"/>
          <ac:spMkLst>
            <pc:docMk/>
            <pc:sldMk cId="2245962452" sldId="1279"/>
            <ac:spMk id="8" creationId="{7FD6AA6A-6350-A143-B48C-AA732FB9844B}"/>
          </ac:spMkLst>
        </pc:spChg>
        <pc:picChg chg="add mod">
          <ac:chgData name="Ai Xin" userId="4bcebb4d-661a-4357-8715-2999a08aa140" providerId="ADAL" clId="{690D0DB3-199B-4A2A-99B7-8BD0D00980FC}" dt="2023-02-13T07:43:05.029" v="1872" actId="1076"/>
          <ac:picMkLst>
            <pc:docMk/>
            <pc:sldMk cId="2245962452" sldId="1279"/>
            <ac:picMk id="6" creationId="{2EC14DE5-AEE7-DA2D-C1CA-C637D085F20B}"/>
          </ac:picMkLst>
        </pc:picChg>
      </pc:sldChg>
      <pc:sldChg chg="addSp delSp modSp new mod">
        <pc:chgData name="Ai Xin" userId="4bcebb4d-661a-4357-8715-2999a08aa140" providerId="ADAL" clId="{690D0DB3-199B-4A2A-99B7-8BD0D00980FC}" dt="2023-02-13T07:46:05.110" v="1894"/>
        <pc:sldMkLst>
          <pc:docMk/>
          <pc:sldMk cId="2211195910" sldId="1280"/>
        </pc:sldMkLst>
        <pc:spChg chg="del">
          <ac:chgData name="Ai Xin" userId="4bcebb4d-661a-4357-8715-2999a08aa140" providerId="ADAL" clId="{690D0DB3-199B-4A2A-99B7-8BD0D00980FC}" dt="2023-02-13T07:45:52.005" v="1891" actId="22"/>
          <ac:spMkLst>
            <pc:docMk/>
            <pc:sldMk cId="2211195910" sldId="1280"/>
            <ac:spMk id="2" creationId="{FE6192E9-5831-CDC7-7480-E6538695EB17}"/>
          </ac:spMkLst>
        </pc:spChg>
        <pc:spChg chg="mod">
          <ac:chgData name="Ai Xin" userId="4bcebb4d-661a-4357-8715-2999a08aa140" providerId="ADAL" clId="{690D0DB3-199B-4A2A-99B7-8BD0D00980FC}" dt="2023-02-13T07:46:05.110" v="1894"/>
          <ac:spMkLst>
            <pc:docMk/>
            <pc:sldMk cId="2211195910" sldId="1280"/>
            <ac:spMk id="3" creationId="{BCC19F29-183E-EECA-67FF-4F9816865FE4}"/>
          </ac:spMkLst>
        </pc:spChg>
        <pc:picChg chg="add mod ord">
          <ac:chgData name="Ai Xin" userId="4bcebb4d-661a-4357-8715-2999a08aa140" providerId="ADAL" clId="{690D0DB3-199B-4A2A-99B7-8BD0D00980FC}" dt="2023-02-13T07:45:52.005" v="1891" actId="22"/>
          <ac:picMkLst>
            <pc:docMk/>
            <pc:sldMk cId="2211195910" sldId="1280"/>
            <ac:picMk id="6" creationId="{15BA6CCF-0689-C3E3-FC9E-51F9BCB60D49}"/>
          </ac:picMkLst>
        </pc:picChg>
      </pc:sldChg>
      <pc:sldChg chg="modSp new mod">
        <pc:chgData name="Ai Xin" userId="4bcebb4d-661a-4357-8715-2999a08aa140" providerId="ADAL" clId="{690D0DB3-199B-4A2A-99B7-8BD0D00980FC}" dt="2023-02-22T10:13:44.264" v="4620" actId="27636"/>
        <pc:sldMkLst>
          <pc:docMk/>
          <pc:sldMk cId="3097184358" sldId="1281"/>
        </pc:sldMkLst>
        <pc:spChg chg="mod">
          <ac:chgData name="Ai Xin" userId="4bcebb4d-661a-4357-8715-2999a08aa140" providerId="ADAL" clId="{690D0DB3-199B-4A2A-99B7-8BD0D00980FC}" dt="2023-02-22T10:13:44.264" v="4620" actId="27636"/>
          <ac:spMkLst>
            <pc:docMk/>
            <pc:sldMk cId="3097184358" sldId="1281"/>
            <ac:spMk id="2" creationId="{473352EF-9B30-E0FB-3574-BFDBCE24188F}"/>
          </ac:spMkLst>
        </pc:spChg>
        <pc:spChg chg="mod">
          <ac:chgData name="Ai Xin" userId="4bcebb4d-661a-4357-8715-2999a08aa140" providerId="ADAL" clId="{690D0DB3-199B-4A2A-99B7-8BD0D00980FC}" dt="2023-02-13T09:03:56.881" v="1924" actId="20577"/>
          <ac:spMkLst>
            <pc:docMk/>
            <pc:sldMk cId="3097184358" sldId="1281"/>
            <ac:spMk id="3" creationId="{3189E736-9144-3EA8-B9C8-728EF82783B8}"/>
          </ac:spMkLst>
        </pc:spChg>
      </pc:sldChg>
      <pc:sldChg chg="addSp delSp modSp new mod">
        <pc:chgData name="Ai Xin" userId="4bcebb4d-661a-4357-8715-2999a08aa140" providerId="ADAL" clId="{690D0DB3-199B-4A2A-99B7-8BD0D00980FC}" dt="2023-02-13T09:14:06.327" v="2192"/>
        <pc:sldMkLst>
          <pc:docMk/>
          <pc:sldMk cId="2127681826" sldId="1282"/>
        </pc:sldMkLst>
        <pc:spChg chg="del">
          <ac:chgData name="Ai Xin" userId="4bcebb4d-661a-4357-8715-2999a08aa140" providerId="ADAL" clId="{690D0DB3-199B-4A2A-99B7-8BD0D00980FC}" dt="2023-02-13T09:13:55.481" v="2187" actId="22"/>
          <ac:spMkLst>
            <pc:docMk/>
            <pc:sldMk cId="2127681826" sldId="1282"/>
            <ac:spMk id="2" creationId="{53A77D98-9D42-D4A7-5A72-7E8A85FE949E}"/>
          </ac:spMkLst>
        </pc:spChg>
        <pc:spChg chg="mod">
          <ac:chgData name="Ai Xin" userId="4bcebb4d-661a-4357-8715-2999a08aa140" providerId="ADAL" clId="{690D0DB3-199B-4A2A-99B7-8BD0D00980FC}" dt="2023-02-13T09:14:06.327" v="2192"/>
          <ac:spMkLst>
            <pc:docMk/>
            <pc:sldMk cId="2127681826" sldId="1282"/>
            <ac:spMk id="3" creationId="{9430788E-F9D7-5FB0-99DB-0F9E6135A295}"/>
          </ac:spMkLst>
        </pc:spChg>
        <pc:picChg chg="add mod ord">
          <ac:chgData name="Ai Xin" userId="4bcebb4d-661a-4357-8715-2999a08aa140" providerId="ADAL" clId="{690D0DB3-199B-4A2A-99B7-8BD0D00980FC}" dt="2023-02-13T09:13:55.481" v="2187" actId="22"/>
          <ac:picMkLst>
            <pc:docMk/>
            <pc:sldMk cId="2127681826" sldId="1282"/>
            <ac:picMk id="6" creationId="{E7C91F40-10B7-324E-ABAD-303BC4A50C1A}"/>
          </ac:picMkLst>
        </pc:picChg>
      </pc:sldChg>
      <pc:sldChg chg="addSp modSp new mod">
        <pc:chgData name="Ai Xin" userId="4bcebb4d-661a-4357-8715-2999a08aa140" providerId="ADAL" clId="{690D0DB3-199B-4A2A-99B7-8BD0D00980FC}" dt="2023-02-13T09:23:44.126" v="2319" actId="1076"/>
        <pc:sldMkLst>
          <pc:docMk/>
          <pc:sldMk cId="2426050583" sldId="1283"/>
        </pc:sldMkLst>
        <pc:spChg chg="mod">
          <ac:chgData name="Ai Xin" userId="4bcebb4d-661a-4357-8715-2999a08aa140" providerId="ADAL" clId="{690D0DB3-199B-4A2A-99B7-8BD0D00980FC}" dt="2023-02-13T09:23:14.975" v="2316" actId="20577"/>
          <ac:spMkLst>
            <pc:docMk/>
            <pc:sldMk cId="2426050583" sldId="1283"/>
            <ac:spMk id="2" creationId="{D8BCECB3-DF8D-CE6C-E777-0F31A92234B3}"/>
          </ac:spMkLst>
        </pc:spChg>
        <pc:spChg chg="mod">
          <ac:chgData name="Ai Xin" userId="4bcebb4d-661a-4357-8715-2999a08aa140" providerId="ADAL" clId="{690D0DB3-199B-4A2A-99B7-8BD0D00980FC}" dt="2023-02-13T09:15:59.970" v="2196"/>
          <ac:spMkLst>
            <pc:docMk/>
            <pc:sldMk cId="2426050583" sldId="1283"/>
            <ac:spMk id="3" creationId="{1A385B65-5BDC-1F7D-8D82-00D9C587F632}"/>
          </ac:spMkLst>
        </pc:spChg>
        <pc:picChg chg="add mod">
          <ac:chgData name="Ai Xin" userId="4bcebb4d-661a-4357-8715-2999a08aa140" providerId="ADAL" clId="{690D0DB3-199B-4A2A-99B7-8BD0D00980FC}" dt="2023-02-13T09:23:08.989" v="2313" actId="1076"/>
          <ac:picMkLst>
            <pc:docMk/>
            <pc:sldMk cId="2426050583" sldId="1283"/>
            <ac:picMk id="6" creationId="{E12E3EFF-8E37-0416-8AD5-07EC697DA3FB}"/>
          </ac:picMkLst>
        </pc:picChg>
        <pc:picChg chg="add mod">
          <ac:chgData name="Ai Xin" userId="4bcebb4d-661a-4357-8715-2999a08aa140" providerId="ADAL" clId="{690D0DB3-199B-4A2A-99B7-8BD0D00980FC}" dt="2023-02-13T09:23:13.533" v="2315" actId="1076"/>
          <ac:picMkLst>
            <pc:docMk/>
            <pc:sldMk cId="2426050583" sldId="1283"/>
            <ac:picMk id="8" creationId="{86F62E9E-F151-07FD-F3A1-3925223C3FC1}"/>
          </ac:picMkLst>
        </pc:picChg>
        <pc:picChg chg="add mod">
          <ac:chgData name="Ai Xin" userId="4bcebb4d-661a-4357-8715-2999a08aa140" providerId="ADAL" clId="{690D0DB3-199B-4A2A-99B7-8BD0D00980FC}" dt="2023-02-13T09:23:44.126" v="2319" actId="1076"/>
          <ac:picMkLst>
            <pc:docMk/>
            <pc:sldMk cId="2426050583" sldId="1283"/>
            <ac:picMk id="10" creationId="{B485FD9F-EF6E-CF79-12BE-A3015EACAAE5}"/>
          </ac:picMkLst>
        </pc:picChg>
      </pc:sldChg>
      <pc:sldChg chg="addSp modSp new mod">
        <pc:chgData name="Ai Xin" userId="4bcebb4d-661a-4357-8715-2999a08aa140" providerId="ADAL" clId="{690D0DB3-199B-4A2A-99B7-8BD0D00980FC}" dt="2023-02-13T09:36:24.125" v="2329" actId="1076"/>
        <pc:sldMkLst>
          <pc:docMk/>
          <pc:sldMk cId="863648388" sldId="1284"/>
        </pc:sldMkLst>
        <pc:spChg chg="mod">
          <ac:chgData name="Ai Xin" userId="4bcebb4d-661a-4357-8715-2999a08aa140" providerId="ADAL" clId="{690D0DB3-199B-4A2A-99B7-8BD0D00980FC}" dt="2023-02-13T09:24:26.145" v="2324"/>
          <ac:spMkLst>
            <pc:docMk/>
            <pc:sldMk cId="863648388" sldId="1284"/>
            <ac:spMk id="2" creationId="{40155087-5C7C-CBBD-E46F-7207AD5F6F31}"/>
          </ac:spMkLst>
        </pc:spChg>
        <pc:spChg chg="mod">
          <ac:chgData name="Ai Xin" userId="4bcebb4d-661a-4357-8715-2999a08aa140" providerId="ADAL" clId="{690D0DB3-199B-4A2A-99B7-8BD0D00980FC}" dt="2023-02-13T09:24:16.132" v="2321"/>
          <ac:spMkLst>
            <pc:docMk/>
            <pc:sldMk cId="863648388" sldId="1284"/>
            <ac:spMk id="3" creationId="{2BC2818E-D213-EC09-F797-34A0B5AD876E}"/>
          </ac:spMkLst>
        </pc:spChg>
        <pc:picChg chg="add mod">
          <ac:chgData name="Ai Xin" userId="4bcebb4d-661a-4357-8715-2999a08aa140" providerId="ADAL" clId="{690D0DB3-199B-4A2A-99B7-8BD0D00980FC}" dt="2023-02-13T09:35:55.388" v="2326" actId="1076"/>
          <ac:picMkLst>
            <pc:docMk/>
            <pc:sldMk cId="863648388" sldId="1284"/>
            <ac:picMk id="6" creationId="{1E51EDE1-700C-610C-8E2C-C3C98F8839D8}"/>
          </ac:picMkLst>
        </pc:picChg>
        <pc:picChg chg="add mod">
          <ac:chgData name="Ai Xin" userId="4bcebb4d-661a-4357-8715-2999a08aa140" providerId="ADAL" clId="{690D0DB3-199B-4A2A-99B7-8BD0D00980FC}" dt="2023-02-13T09:36:24.125" v="2329" actId="1076"/>
          <ac:picMkLst>
            <pc:docMk/>
            <pc:sldMk cId="863648388" sldId="1284"/>
            <ac:picMk id="8" creationId="{47D9B95B-89CC-1F3B-61E7-6D0CFFF1EA02}"/>
          </ac:picMkLst>
        </pc:picChg>
      </pc:sldChg>
      <pc:sldChg chg="addSp delSp modSp new mod modClrScheme chgLayout">
        <pc:chgData name="Ai Xin" userId="4bcebb4d-661a-4357-8715-2999a08aa140" providerId="ADAL" clId="{690D0DB3-199B-4A2A-99B7-8BD0D00980FC}" dt="2023-02-13T09:37:19.692" v="2336" actId="1076"/>
        <pc:sldMkLst>
          <pc:docMk/>
          <pc:sldMk cId="1589523929" sldId="1285"/>
        </pc:sldMkLst>
        <pc:spChg chg="del">
          <ac:chgData name="Ai Xin" userId="4bcebb4d-661a-4357-8715-2999a08aa140" providerId="ADAL" clId="{690D0DB3-199B-4A2A-99B7-8BD0D00980FC}" dt="2023-02-13T09:36:32.871" v="2331" actId="700"/>
          <ac:spMkLst>
            <pc:docMk/>
            <pc:sldMk cId="1589523929" sldId="1285"/>
            <ac:spMk id="2" creationId="{DA75B1A0-1DDC-6CF2-B8F3-9DFF3A7F2072}"/>
          </ac:spMkLst>
        </pc:spChg>
        <pc:spChg chg="del">
          <ac:chgData name="Ai Xin" userId="4bcebb4d-661a-4357-8715-2999a08aa140" providerId="ADAL" clId="{690D0DB3-199B-4A2A-99B7-8BD0D00980FC}" dt="2023-02-13T09:36:32.871" v="2331" actId="700"/>
          <ac:spMkLst>
            <pc:docMk/>
            <pc:sldMk cId="1589523929" sldId="1285"/>
            <ac:spMk id="3" creationId="{A439BE44-BDA3-1B8B-4477-78B3E3A9AFAA}"/>
          </ac:spMkLst>
        </pc:spChg>
        <pc:spChg chg="mod ord">
          <ac:chgData name="Ai Xin" userId="4bcebb4d-661a-4357-8715-2999a08aa140" providerId="ADAL" clId="{690D0DB3-199B-4A2A-99B7-8BD0D00980FC}" dt="2023-02-13T09:36:32.871" v="2331" actId="700"/>
          <ac:spMkLst>
            <pc:docMk/>
            <pc:sldMk cId="1589523929" sldId="1285"/>
            <ac:spMk id="4" creationId="{5C1C80F7-4E31-11E1-05C0-1103A27F37B4}"/>
          </ac:spMkLst>
        </pc:spChg>
        <pc:picChg chg="add mod">
          <ac:chgData name="Ai Xin" userId="4bcebb4d-661a-4357-8715-2999a08aa140" providerId="ADAL" clId="{690D0DB3-199B-4A2A-99B7-8BD0D00980FC}" dt="2023-02-13T09:36:49.100" v="2333" actId="1076"/>
          <ac:picMkLst>
            <pc:docMk/>
            <pc:sldMk cId="1589523929" sldId="1285"/>
            <ac:picMk id="6" creationId="{9D865827-4CCE-CA41-28A1-4EF2D18D2C60}"/>
          </ac:picMkLst>
        </pc:picChg>
        <pc:picChg chg="add mod">
          <ac:chgData name="Ai Xin" userId="4bcebb4d-661a-4357-8715-2999a08aa140" providerId="ADAL" clId="{690D0DB3-199B-4A2A-99B7-8BD0D00980FC}" dt="2023-02-13T09:37:19.692" v="2336" actId="1076"/>
          <ac:picMkLst>
            <pc:docMk/>
            <pc:sldMk cId="1589523929" sldId="1285"/>
            <ac:picMk id="8" creationId="{8D0C4E24-7300-20F0-631C-6EE041C8E739}"/>
          </ac:picMkLst>
        </pc:picChg>
      </pc:sldChg>
      <pc:sldChg chg="addSp delSp modSp new mod modClrScheme chgLayout">
        <pc:chgData name="Ai Xin" userId="4bcebb4d-661a-4357-8715-2999a08aa140" providerId="ADAL" clId="{690D0DB3-199B-4A2A-99B7-8BD0D00980FC}" dt="2023-02-13T09:39:43.015" v="2400"/>
        <pc:sldMkLst>
          <pc:docMk/>
          <pc:sldMk cId="4116561537" sldId="1286"/>
        </pc:sldMkLst>
        <pc:spChg chg="mod ord">
          <ac:chgData name="Ai Xin" userId="4bcebb4d-661a-4357-8715-2999a08aa140" providerId="ADAL" clId="{690D0DB3-199B-4A2A-99B7-8BD0D00980FC}" dt="2023-02-13T09:39:30.682" v="2393" actId="700"/>
          <ac:spMkLst>
            <pc:docMk/>
            <pc:sldMk cId="4116561537" sldId="1286"/>
            <ac:spMk id="2" creationId="{FE0BCD8E-A390-F6C1-F5FC-CA4C59D5AAE1}"/>
          </ac:spMkLst>
        </pc:spChg>
        <pc:spChg chg="add del mod">
          <ac:chgData name="Ai Xin" userId="4bcebb4d-661a-4357-8715-2999a08aa140" providerId="ADAL" clId="{690D0DB3-199B-4A2A-99B7-8BD0D00980FC}" dt="2023-02-13T09:39:43.015" v="2400"/>
          <ac:spMkLst>
            <pc:docMk/>
            <pc:sldMk cId="4116561537" sldId="1286"/>
            <ac:spMk id="6" creationId="{2216CB5C-A6A5-82D7-208D-4CBB7FC1AA4A}"/>
          </ac:spMkLst>
        </pc:spChg>
        <pc:spChg chg="add mod ord">
          <ac:chgData name="Ai Xin" userId="4bcebb4d-661a-4357-8715-2999a08aa140" providerId="ADAL" clId="{690D0DB3-199B-4A2A-99B7-8BD0D00980FC}" dt="2023-02-13T09:39:30.682" v="2393" actId="700"/>
          <ac:spMkLst>
            <pc:docMk/>
            <pc:sldMk cId="4116561537" sldId="1286"/>
            <ac:spMk id="7" creationId="{7DFEC582-300A-6C2D-3B8D-E92E13985C16}"/>
          </ac:spMkLst>
        </pc:spChg>
        <pc:spChg chg="add mod ord">
          <ac:chgData name="Ai Xin" userId="4bcebb4d-661a-4357-8715-2999a08aa140" providerId="ADAL" clId="{690D0DB3-199B-4A2A-99B7-8BD0D00980FC}" dt="2023-02-13T09:39:40.059" v="2397"/>
          <ac:spMkLst>
            <pc:docMk/>
            <pc:sldMk cId="4116561537" sldId="1286"/>
            <ac:spMk id="8" creationId="{FB51C93F-6D97-E448-ED21-97E711458E48}"/>
          </ac:spMkLst>
        </pc:spChg>
        <pc:picChg chg="add mod">
          <ac:chgData name="Ai Xin" userId="4bcebb4d-661a-4357-8715-2999a08aa140" providerId="ADAL" clId="{690D0DB3-199B-4A2A-99B7-8BD0D00980FC}" dt="2023-02-13T09:39:41.469" v="2398" actId="1076"/>
          <ac:picMkLst>
            <pc:docMk/>
            <pc:sldMk cId="4116561537" sldId="1286"/>
            <ac:picMk id="4" creationId="{F011CBD4-B6ED-76A9-DAA1-51500D8B00F7}"/>
          </ac:picMkLst>
        </pc:picChg>
      </pc:sldChg>
      <pc:sldChg chg="addSp delSp modSp new mod modClrScheme chgLayout">
        <pc:chgData name="Ai Xin" userId="4bcebb4d-661a-4357-8715-2999a08aa140" providerId="ADAL" clId="{690D0DB3-199B-4A2A-99B7-8BD0D00980FC}" dt="2023-02-20T08:27:36.255" v="4423" actId="1076"/>
        <pc:sldMkLst>
          <pc:docMk/>
          <pc:sldMk cId="215825375" sldId="1287"/>
        </pc:sldMkLst>
        <pc:spChg chg="mod ord">
          <ac:chgData name="Ai Xin" userId="4bcebb4d-661a-4357-8715-2999a08aa140" providerId="ADAL" clId="{690D0DB3-199B-4A2A-99B7-8BD0D00980FC}" dt="2023-02-13T09:39:50.815" v="2401" actId="700"/>
          <ac:spMkLst>
            <pc:docMk/>
            <pc:sldMk cId="215825375" sldId="1287"/>
            <ac:spMk id="2" creationId="{948DFEE2-E3FE-C097-9368-37C0765F12EA}"/>
          </ac:spMkLst>
        </pc:spChg>
        <pc:spChg chg="add del mod ord">
          <ac:chgData name="Ai Xin" userId="4bcebb4d-661a-4357-8715-2999a08aa140" providerId="ADAL" clId="{690D0DB3-199B-4A2A-99B7-8BD0D00980FC}" dt="2023-02-13T09:40:40.188" v="2421" actId="478"/>
          <ac:spMkLst>
            <pc:docMk/>
            <pc:sldMk cId="215825375" sldId="1287"/>
            <ac:spMk id="3" creationId="{E57D1FA6-D896-DCCD-051C-E8C41994ABA1}"/>
          </ac:spMkLst>
        </pc:spChg>
        <pc:spChg chg="add del mod ord">
          <ac:chgData name="Ai Xin" userId="4bcebb4d-661a-4357-8715-2999a08aa140" providerId="ADAL" clId="{690D0DB3-199B-4A2A-99B7-8BD0D00980FC}" dt="2023-02-13T09:38:57.665" v="2358" actId="22"/>
          <ac:spMkLst>
            <pc:docMk/>
            <pc:sldMk cId="215825375" sldId="1287"/>
            <ac:spMk id="4" creationId="{DF232897-C26C-F2DE-61E1-B2BB23429EF8}"/>
          </ac:spMkLst>
        </pc:spChg>
        <pc:spChg chg="add mod">
          <ac:chgData name="Ai Xin" userId="4bcebb4d-661a-4357-8715-2999a08aa140" providerId="ADAL" clId="{690D0DB3-199B-4A2A-99B7-8BD0D00980FC}" dt="2023-02-13T09:40:34.420" v="2419" actId="1076"/>
          <ac:spMkLst>
            <pc:docMk/>
            <pc:sldMk cId="215825375" sldId="1287"/>
            <ac:spMk id="8" creationId="{ECC05191-3A63-BA02-A2DC-CB491E06B9CA}"/>
          </ac:spMkLst>
        </pc:spChg>
        <pc:picChg chg="add del mod">
          <ac:chgData name="Ai Xin" userId="4bcebb4d-661a-4357-8715-2999a08aa140" providerId="ADAL" clId="{690D0DB3-199B-4A2A-99B7-8BD0D00980FC}" dt="2023-02-20T08:26:13.504" v="4413" actId="478"/>
          <ac:picMkLst>
            <pc:docMk/>
            <pc:sldMk cId="215825375" sldId="1287"/>
            <ac:picMk id="4" creationId="{39802E74-EAE2-D61C-1B9F-19EA9207371B}"/>
          </ac:picMkLst>
        </pc:picChg>
        <pc:picChg chg="add del mod">
          <ac:chgData name="Ai Xin" userId="4bcebb4d-661a-4357-8715-2999a08aa140" providerId="ADAL" clId="{690D0DB3-199B-4A2A-99B7-8BD0D00980FC}" dt="2023-02-20T08:27:10.664" v="4418" actId="478"/>
          <ac:picMkLst>
            <pc:docMk/>
            <pc:sldMk cId="215825375" sldId="1287"/>
            <ac:picMk id="6" creationId="{0D1C66D5-A706-E80A-6DFA-DE9D10F0EFA7}"/>
          </ac:picMkLst>
        </pc:picChg>
        <pc:picChg chg="add del mod ord">
          <ac:chgData name="Ai Xin" userId="4bcebb4d-661a-4357-8715-2999a08aa140" providerId="ADAL" clId="{690D0DB3-199B-4A2A-99B7-8BD0D00980FC}" dt="2023-02-13T09:39:52.803" v="2402" actId="21"/>
          <ac:picMkLst>
            <pc:docMk/>
            <pc:sldMk cId="215825375" sldId="1287"/>
            <ac:picMk id="6" creationId="{EDC0838C-AB0E-BF29-614B-89A5827E99A6}"/>
          </ac:picMkLst>
        </pc:picChg>
        <pc:picChg chg="add mod">
          <ac:chgData name="Ai Xin" userId="4bcebb4d-661a-4357-8715-2999a08aa140" providerId="ADAL" clId="{690D0DB3-199B-4A2A-99B7-8BD0D00980FC}" dt="2023-02-13T09:40:37.004" v="2420" actId="1076"/>
          <ac:picMkLst>
            <pc:docMk/>
            <pc:sldMk cId="215825375" sldId="1287"/>
            <ac:picMk id="9" creationId="{D09FA32E-27DB-236B-2649-E7E7EF73F8D6}"/>
          </ac:picMkLst>
        </pc:picChg>
        <pc:picChg chg="add del mod">
          <ac:chgData name="Ai Xin" userId="4bcebb4d-661a-4357-8715-2999a08aa140" providerId="ADAL" clId="{690D0DB3-199B-4A2A-99B7-8BD0D00980FC}" dt="2023-02-20T08:27:16.339" v="4421" actId="478"/>
          <ac:picMkLst>
            <pc:docMk/>
            <pc:sldMk cId="215825375" sldId="1287"/>
            <ac:picMk id="10" creationId="{7AACD0CC-1992-BDF6-B927-EC482AD1848E}"/>
          </ac:picMkLst>
        </pc:picChg>
        <pc:picChg chg="add mod">
          <ac:chgData name="Ai Xin" userId="4bcebb4d-661a-4357-8715-2999a08aa140" providerId="ADAL" clId="{690D0DB3-199B-4A2A-99B7-8BD0D00980FC}" dt="2023-02-13T09:40:43.596" v="2422" actId="1076"/>
          <ac:picMkLst>
            <pc:docMk/>
            <pc:sldMk cId="215825375" sldId="1287"/>
            <ac:picMk id="11" creationId="{30058AE8-EDF7-1541-4909-4E4C2C43540E}"/>
          </ac:picMkLst>
        </pc:picChg>
        <pc:picChg chg="add mod">
          <ac:chgData name="Ai Xin" userId="4bcebb4d-661a-4357-8715-2999a08aa140" providerId="ADAL" clId="{690D0DB3-199B-4A2A-99B7-8BD0D00980FC}" dt="2023-02-20T08:27:36.255" v="4423" actId="1076"/>
          <ac:picMkLst>
            <pc:docMk/>
            <pc:sldMk cId="215825375" sldId="1287"/>
            <ac:picMk id="13" creationId="{B271548F-2B90-2928-C0F4-CB9B459BC0AD}"/>
          </ac:picMkLst>
        </pc:picChg>
      </pc:sldChg>
      <pc:sldChg chg="modSp add mod">
        <pc:chgData name="Ai Xin" userId="4bcebb4d-661a-4357-8715-2999a08aa140" providerId="ADAL" clId="{690D0DB3-199B-4A2A-99B7-8BD0D00980FC}" dt="2023-02-13T09:54:33.140" v="2464" actId="1076"/>
        <pc:sldMkLst>
          <pc:docMk/>
          <pc:sldMk cId="3876369665" sldId="1288"/>
        </pc:sldMkLst>
        <pc:spChg chg="mod">
          <ac:chgData name="Ai Xin" userId="4bcebb4d-661a-4357-8715-2999a08aa140" providerId="ADAL" clId="{690D0DB3-199B-4A2A-99B7-8BD0D00980FC}" dt="2023-02-13T09:54:33.140" v="2464" actId="1076"/>
          <ac:spMkLst>
            <pc:docMk/>
            <pc:sldMk cId="3876369665" sldId="1288"/>
            <ac:spMk id="11" creationId="{4B5956F3-666A-C640-B2A7-EA21592BC5A3}"/>
          </ac:spMkLst>
        </pc:spChg>
      </pc:sldChg>
      <pc:sldChg chg="modSp add del mod">
        <pc:chgData name="Ai Xin" userId="4bcebb4d-661a-4357-8715-2999a08aa140" providerId="ADAL" clId="{690D0DB3-199B-4A2A-99B7-8BD0D00980FC}" dt="2023-02-17T05:53:04.471" v="2506" actId="47"/>
        <pc:sldMkLst>
          <pc:docMk/>
          <pc:sldMk cId="1687989279" sldId="1289"/>
        </pc:sldMkLst>
        <pc:spChg chg="mod">
          <ac:chgData name="Ai Xin" userId="4bcebb4d-661a-4357-8715-2999a08aa140" providerId="ADAL" clId="{690D0DB3-199B-4A2A-99B7-8BD0D00980FC}" dt="2023-02-13T09:54:47.125" v="2467" actId="20577"/>
          <ac:spMkLst>
            <pc:docMk/>
            <pc:sldMk cId="1687989279" sldId="1289"/>
            <ac:spMk id="5" creationId="{5144881D-9822-764D-9B91-17C203DFF684}"/>
          </ac:spMkLst>
        </pc:spChg>
        <pc:spChg chg="mod">
          <ac:chgData name="Ai Xin" userId="4bcebb4d-661a-4357-8715-2999a08aa140" providerId="ADAL" clId="{690D0DB3-199B-4A2A-99B7-8BD0D00980FC}" dt="2023-02-13T09:54:44.412" v="2466" actId="1076"/>
          <ac:spMkLst>
            <pc:docMk/>
            <pc:sldMk cId="1687989279" sldId="1289"/>
            <ac:spMk id="11" creationId="{4B5956F3-666A-C640-B2A7-EA21592BC5A3}"/>
          </ac:spMkLst>
        </pc:spChg>
      </pc:sldChg>
      <pc:sldChg chg="modSp new mod">
        <pc:chgData name="Ai Xin" userId="4bcebb4d-661a-4357-8715-2999a08aa140" providerId="ADAL" clId="{690D0DB3-199B-4A2A-99B7-8BD0D00980FC}" dt="2023-02-13T09:56:41.244" v="2505" actId="20577"/>
        <pc:sldMkLst>
          <pc:docMk/>
          <pc:sldMk cId="2415250206" sldId="1290"/>
        </pc:sldMkLst>
        <pc:spChg chg="mod">
          <ac:chgData name="Ai Xin" userId="4bcebb4d-661a-4357-8715-2999a08aa140" providerId="ADAL" clId="{690D0DB3-199B-4A2A-99B7-8BD0D00980FC}" dt="2023-02-13T09:56:41.244" v="2505" actId="20577"/>
          <ac:spMkLst>
            <pc:docMk/>
            <pc:sldMk cId="2415250206" sldId="1290"/>
            <ac:spMk id="2" creationId="{8B7F88E5-7079-71E2-FEFE-44B169D0E6A1}"/>
          </ac:spMkLst>
        </pc:spChg>
        <pc:spChg chg="mod">
          <ac:chgData name="Ai Xin" userId="4bcebb4d-661a-4357-8715-2999a08aa140" providerId="ADAL" clId="{690D0DB3-199B-4A2A-99B7-8BD0D00980FC}" dt="2023-02-13T09:56:18.947" v="2486" actId="20577"/>
          <ac:spMkLst>
            <pc:docMk/>
            <pc:sldMk cId="2415250206" sldId="1290"/>
            <ac:spMk id="3" creationId="{67435898-D660-F50C-EAD1-5E3479B9C191}"/>
          </ac:spMkLst>
        </pc:spChg>
      </pc:sldChg>
      <pc:sldChg chg="del">
        <pc:chgData name="Ai Xin" userId="4bcebb4d-661a-4357-8715-2999a08aa140" providerId="ADAL" clId="{690D0DB3-199B-4A2A-99B7-8BD0D00980FC}" dt="2023-02-17T05:53:04.471" v="2506" actId="47"/>
        <pc:sldMkLst>
          <pc:docMk/>
          <pc:sldMk cId="2001820706" sldId="1295"/>
        </pc:sldMkLst>
      </pc:sldChg>
      <pc:sldChg chg="del">
        <pc:chgData name="Ai Xin" userId="4bcebb4d-661a-4357-8715-2999a08aa140" providerId="ADAL" clId="{690D0DB3-199B-4A2A-99B7-8BD0D00980FC}" dt="2023-02-17T05:53:04.471" v="2506" actId="47"/>
        <pc:sldMkLst>
          <pc:docMk/>
          <pc:sldMk cId="4042987307" sldId="1296"/>
        </pc:sldMkLst>
      </pc:sldChg>
      <pc:sldChg chg="del">
        <pc:chgData name="Ai Xin" userId="4bcebb4d-661a-4357-8715-2999a08aa140" providerId="ADAL" clId="{690D0DB3-199B-4A2A-99B7-8BD0D00980FC}" dt="2023-02-17T05:53:04.471" v="2506" actId="47"/>
        <pc:sldMkLst>
          <pc:docMk/>
          <pc:sldMk cId="4189118042" sldId="1297"/>
        </pc:sldMkLst>
      </pc:sldChg>
      <pc:sldChg chg="del">
        <pc:chgData name="Ai Xin" userId="4bcebb4d-661a-4357-8715-2999a08aa140" providerId="ADAL" clId="{690D0DB3-199B-4A2A-99B7-8BD0D00980FC}" dt="2023-02-17T05:53:04.471" v="2506" actId="47"/>
        <pc:sldMkLst>
          <pc:docMk/>
          <pc:sldMk cId="4199102808" sldId="1298"/>
        </pc:sldMkLst>
      </pc:sldChg>
      <pc:sldChg chg="del">
        <pc:chgData name="Ai Xin" userId="4bcebb4d-661a-4357-8715-2999a08aa140" providerId="ADAL" clId="{690D0DB3-199B-4A2A-99B7-8BD0D00980FC}" dt="2023-02-17T05:53:04.471" v="2506" actId="47"/>
        <pc:sldMkLst>
          <pc:docMk/>
          <pc:sldMk cId="486125571" sldId="1299"/>
        </pc:sldMkLst>
      </pc:sldChg>
      <pc:sldChg chg="del">
        <pc:chgData name="Ai Xin" userId="4bcebb4d-661a-4357-8715-2999a08aa140" providerId="ADAL" clId="{690D0DB3-199B-4A2A-99B7-8BD0D00980FC}" dt="2023-02-17T05:53:04.471" v="2506" actId="47"/>
        <pc:sldMkLst>
          <pc:docMk/>
          <pc:sldMk cId="1357595101" sldId="1300"/>
        </pc:sldMkLst>
      </pc:sldChg>
      <pc:sldChg chg="add">
        <pc:chgData name="Ai Xin" userId="4bcebb4d-661a-4357-8715-2999a08aa140" providerId="ADAL" clId="{690D0DB3-199B-4A2A-99B7-8BD0D00980FC}" dt="2023-02-22T10:13:44.196" v="4618"/>
        <pc:sldMkLst>
          <pc:docMk/>
          <pc:sldMk cId="2217533578" sldId="1300"/>
        </pc:sldMkLst>
      </pc:sldChg>
      <pc:sldChg chg="add del">
        <pc:chgData name="Ai Xin" userId="4bcebb4d-661a-4357-8715-2999a08aa140" providerId="ADAL" clId="{690D0DB3-199B-4A2A-99B7-8BD0D00980FC}" dt="2023-02-22T10:13:38.204" v="4617" actId="2696"/>
        <pc:sldMkLst>
          <pc:docMk/>
          <pc:sldMk cId="3237694633" sldId="1300"/>
        </pc:sldMkLst>
      </pc:sldChg>
      <pc:sldChg chg="add del">
        <pc:chgData name="Ai Xin" userId="4bcebb4d-661a-4357-8715-2999a08aa140" providerId="ADAL" clId="{690D0DB3-199B-4A2A-99B7-8BD0D00980FC}" dt="2023-02-22T10:13:38.204" v="4617" actId="2696"/>
        <pc:sldMkLst>
          <pc:docMk/>
          <pc:sldMk cId="2759803527" sldId="1301"/>
        </pc:sldMkLst>
      </pc:sldChg>
      <pc:sldChg chg="add">
        <pc:chgData name="Ai Xin" userId="4bcebb4d-661a-4357-8715-2999a08aa140" providerId="ADAL" clId="{690D0DB3-199B-4A2A-99B7-8BD0D00980FC}" dt="2023-02-22T10:13:44.196" v="4618"/>
        <pc:sldMkLst>
          <pc:docMk/>
          <pc:sldMk cId="3524468505" sldId="1301"/>
        </pc:sldMkLst>
      </pc:sldChg>
      <pc:sldChg chg="del">
        <pc:chgData name="Ai Xin" userId="4bcebb4d-661a-4357-8715-2999a08aa140" providerId="ADAL" clId="{690D0DB3-199B-4A2A-99B7-8BD0D00980FC}" dt="2023-02-17T05:53:04.471" v="2506" actId="47"/>
        <pc:sldMkLst>
          <pc:docMk/>
          <pc:sldMk cId="3838141972" sldId="1301"/>
        </pc:sldMkLst>
      </pc:sldChg>
      <pc:sldChg chg="addSp delSp modSp add del mod">
        <pc:chgData name="Ai Xin" userId="4bcebb4d-661a-4357-8715-2999a08aa140" providerId="ADAL" clId="{690D0DB3-199B-4A2A-99B7-8BD0D00980FC}" dt="2023-02-22T10:13:38.204" v="4617" actId="2696"/>
        <pc:sldMkLst>
          <pc:docMk/>
          <pc:sldMk cId="2022458624" sldId="1302"/>
        </pc:sldMkLst>
        <pc:picChg chg="add mod">
          <ac:chgData name="Ai Xin" userId="4bcebb4d-661a-4357-8715-2999a08aa140" providerId="ADAL" clId="{690D0DB3-199B-4A2A-99B7-8BD0D00980FC}" dt="2023-02-22T00:03:35.975" v="4546" actId="1076"/>
          <ac:picMkLst>
            <pc:docMk/>
            <pc:sldMk cId="2022458624" sldId="1302"/>
            <ac:picMk id="6" creationId="{B9ECB37A-A5D6-7C72-7F65-476C119044D2}"/>
          </ac:picMkLst>
        </pc:picChg>
        <pc:picChg chg="del">
          <ac:chgData name="Ai Xin" userId="4bcebb4d-661a-4357-8715-2999a08aa140" providerId="ADAL" clId="{690D0DB3-199B-4A2A-99B7-8BD0D00980FC}" dt="2023-02-22T00:03:17.043" v="4543" actId="478"/>
          <ac:picMkLst>
            <pc:docMk/>
            <pc:sldMk cId="2022458624" sldId="1302"/>
            <ac:picMk id="8" creationId="{51153059-3374-4F45-A551-8302A048532A}"/>
          </ac:picMkLst>
        </pc:picChg>
      </pc:sldChg>
      <pc:sldChg chg="add">
        <pc:chgData name="Ai Xin" userId="4bcebb4d-661a-4357-8715-2999a08aa140" providerId="ADAL" clId="{690D0DB3-199B-4A2A-99B7-8BD0D00980FC}" dt="2023-02-22T10:13:44.196" v="4618"/>
        <pc:sldMkLst>
          <pc:docMk/>
          <pc:sldMk cId="2950612341" sldId="1302"/>
        </pc:sldMkLst>
      </pc:sldChg>
      <pc:sldChg chg="del">
        <pc:chgData name="Ai Xin" userId="4bcebb4d-661a-4357-8715-2999a08aa140" providerId="ADAL" clId="{690D0DB3-199B-4A2A-99B7-8BD0D00980FC}" dt="2023-02-17T05:53:04.471" v="2506" actId="47"/>
        <pc:sldMkLst>
          <pc:docMk/>
          <pc:sldMk cId="3263275159" sldId="1302"/>
        </pc:sldMkLst>
      </pc:sldChg>
      <pc:sldChg chg="modSp mod">
        <pc:chgData name="Ai Xin" userId="4bcebb4d-661a-4357-8715-2999a08aa140" providerId="ADAL" clId="{690D0DB3-199B-4A2A-99B7-8BD0D00980FC}" dt="2023-02-22T10:14:26.183" v="4634" actId="1076"/>
        <pc:sldMkLst>
          <pc:docMk/>
          <pc:sldMk cId="1805413964" sldId="1303"/>
        </pc:sldMkLst>
        <pc:spChg chg="mod">
          <ac:chgData name="Ai Xin" userId="4bcebb4d-661a-4357-8715-2999a08aa140" providerId="ADAL" clId="{690D0DB3-199B-4A2A-99B7-8BD0D00980FC}" dt="2023-02-22T10:14:21.340" v="4632" actId="6549"/>
          <ac:spMkLst>
            <pc:docMk/>
            <pc:sldMk cId="1805413964" sldId="1303"/>
            <ac:spMk id="5" creationId="{5144881D-9822-764D-9B91-17C203DFF684}"/>
          </ac:spMkLst>
        </pc:spChg>
        <pc:spChg chg="mod">
          <ac:chgData name="Ai Xin" userId="4bcebb4d-661a-4357-8715-2999a08aa140" providerId="ADAL" clId="{690D0DB3-199B-4A2A-99B7-8BD0D00980FC}" dt="2023-02-22T10:14:26.183" v="4634" actId="1076"/>
          <ac:spMkLst>
            <pc:docMk/>
            <pc:sldMk cId="1805413964" sldId="1303"/>
            <ac:spMk id="11" creationId="{4B5956F3-666A-C640-B2A7-EA21592BC5A3}"/>
          </ac:spMkLst>
        </pc:spChg>
      </pc:sldChg>
      <pc:sldChg chg="modSp mod">
        <pc:chgData name="Ai Xin" userId="4bcebb4d-661a-4357-8715-2999a08aa140" providerId="ADAL" clId="{690D0DB3-199B-4A2A-99B7-8BD0D00980FC}" dt="2023-02-22T10:13:54.107" v="4625"/>
        <pc:sldMkLst>
          <pc:docMk/>
          <pc:sldMk cId="1862305434" sldId="1304"/>
        </pc:sldMkLst>
        <pc:spChg chg="mod">
          <ac:chgData name="Ai Xin" userId="4bcebb4d-661a-4357-8715-2999a08aa140" providerId="ADAL" clId="{690D0DB3-199B-4A2A-99B7-8BD0D00980FC}" dt="2023-02-22T10:13:54.107" v="4625"/>
          <ac:spMkLst>
            <pc:docMk/>
            <pc:sldMk cId="1862305434" sldId="1304"/>
            <ac:spMk id="5" creationId="{5144881D-9822-764D-9B91-17C203DFF684}"/>
          </ac:spMkLst>
        </pc:spChg>
      </pc:sldChg>
      <pc:sldChg chg="add">
        <pc:chgData name="Ai Xin" userId="4bcebb4d-661a-4357-8715-2999a08aa140" providerId="ADAL" clId="{690D0DB3-199B-4A2A-99B7-8BD0D00980FC}" dt="2023-02-17T10:23:19.758" v="3761"/>
        <pc:sldMkLst>
          <pc:docMk/>
          <pc:sldMk cId="1095270005" sldId="1305"/>
        </pc:sldMkLst>
      </pc:sldChg>
      <pc:sldChg chg="del">
        <pc:chgData name="Ai Xin" userId="4bcebb4d-661a-4357-8715-2999a08aa140" providerId="ADAL" clId="{690D0DB3-199B-4A2A-99B7-8BD0D00980FC}" dt="2023-02-17T10:22:54.965" v="3757" actId="2696"/>
        <pc:sldMkLst>
          <pc:docMk/>
          <pc:sldMk cId="4294808531" sldId="1305"/>
        </pc:sldMkLst>
      </pc:sldChg>
      <pc:sldChg chg="add">
        <pc:chgData name="Ai Xin" userId="4bcebb4d-661a-4357-8715-2999a08aa140" providerId="ADAL" clId="{690D0DB3-199B-4A2A-99B7-8BD0D00980FC}" dt="2023-02-17T10:23:19.758" v="3761"/>
        <pc:sldMkLst>
          <pc:docMk/>
          <pc:sldMk cId="867959735" sldId="1306"/>
        </pc:sldMkLst>
      </pc:sldChg>
      <pc:sldChg chg="del">
        <pc:chgData name="Ai Xin" userId="4bcebb4d-661a-4357-8715-2999a08aa140" providerId="ADAL" clId="{690D0DB3-199B-4A2A-99B7-8BD0D00980FC}" dt="2023-02-17T10:22:54.965" v="3757" actId="2696"/>
        <pc:sldMkLst>
          <pc:docMk/>
          <pc:sldMk cId="1889608077" sldId="1306"/>
        </pc:sldMkLst>
      </pc:sldChg>
      <pc:sldChg chg="addSp delSp modSp new mod ord modNotesTx">
        <pc:chgData name="Ai Xin" userId="4bcebb4d-661a-4357-8715-2999a08aa140" providerId="ADAL" clId="{690D0DB3-199B-4A2A-99B7-8BD0D00980FC}" dt="2023-02-20T06:42:10.038" v="4409" actId="14100"/>
        <pc:sldMkLst>
          <pc:docMk/>
          <pc:sldMk cId="3147044175" sldId="1307"/>
        </pc:sldMkLst>
        <pc:spChg chg="add del mod">
          <ac:chgData name="Ai Xin" userId="4bcebb4d-661a-4357-8715-2999a08aa140" providerId="ADAL" clId="{690D0DB3-199B-4A2A-99B7-8BD0D00980FC}" dt="2023-02-20T06:42:03.086" v="4407" actId="20577"/>
          <ac:spMkLst>
            <pc:docMk/>
            <pc:sldMk cId="3147044175" sldId="1307"/>
            <ac:spMk id="2" creationId="{C21431CA-F376-91BE-9705-A4B2B4C7E9CE}"/>
          </ac:spMkLst>
        </pc:spChg>
        <pc:spChg chg="mod">
          <ac:chgData name="Ai Xin" userId="4bcebb4d-661a-4357-8715-2999a08aa140" providerId="ADAL" clId="{690D0DB3-199B-4A2A-99B7-8BD0D00980FC}" dt="2023-02-17T08:08:01.015" v="2540" actId="20577"/>
          <ac:spMkLst>
            <pc:docMk/>
            <pc:sldMk cId="3147044175" sldId="1307"/>
            <ac:spMk id="3" creationId="{CE00B3C6-1152-C48D-F40F-3BEFF5B31A77}"/>
          </ac:spMkLst>
        </pc:spChg>
        <pc:picChg chg="add del mod ord">
          <ac:chgData name="Ai Xin" userId="4bcebb4d-661a-4357-8715-2999a08aa140" providerId="ADAL" clId="{690D0DB3-199B-4A2A-99B7-8BD0D00980FC}" dt="2023-02-17T08:08:08.561" v="2542" actId="22"/>
          <ac:picMkLst>
            <pc:docMk/>
            <pc:sldMk cId="3147044175" sldId="1307"/>
            <ac:picMk id="6" creationId="{17FF2BF1-2BE9-CFC1-794A-A8962208A257}"/>
          </ac:picMkLst>
        </pc:picChg>
        <pc:picChg chg="add mod">
          <ac:chgData name="Ai Xin" userId="4bcebb4d-661a-4357-8715-2999a08aa140" providerId="ADAL" clId="{690D0DB3-199B-4A2A-99B7-8BD0D00980FC}" dt="2023-02-20T06:42:10.038" v="4409" actId="14100"/>
          <ac:picMkLst>
            <pc:docMk/>
            <pc:sldMk cId="3147044175" sldId="1307"/>
            <ac:picMk id="8" creationId="{461606BC-3B4E-60D7-FD7A-279A842289D4}"/>
          </ac:picMkLst>
        </pc:picChg>
      </pc:sldChg>
      <pc:sldChg chg="add">
        <pc:chgData name="Ai Xin" userId="4bcebb4d-661a-4357-8715-2999a08aa140" providerId="ADAL" clId="{690D0DB3-199B-4A2A-99B7-8BD0D00980FC}" dt="2023-02-22T10:13:44.196" v="4618"/>
        <pc:sldMkLst>
          <pc:docMk/>
          <pc:sldMk cId="290615345" sldId="1308"/>
        </pc:sldMkLst>
      </pc:sldChg>
      <pc:sldChg chg="addSp delSp modSp add del mod">
        <pc:chgData name="Ai Xin" userId="4bcebb4d-661a-4357-8715-2999a08aa140" providerId="ADAL" clId="{690D0DB3-199B-4A2A-99B7-8BD0D00980FC}" dt="2023-02-22T10:13:38.204" v="4617" actId="2696"/>
        <pc:sldMkLst>
          <pc:docMk/>
          <pc:sldMk cId="1575880449" sldId="1308"/>
        </pc:sldMkLst>
        <pc:spChg chg="add mod">
          <ac:chgData name="Ai Xin" userId="4bcebb4d-661a-4357-8715-2999a08aa140" providerId="ADAL" clId="{690D0DB3-199B-4A2A-99B7-8BD0D00980FC}" dt="2023-02-22T00:08:09.991" v="4568" actId="207"/>
          <ac:spMkLst>
            <pc:docMk/>
            <pc:sldMk cId="1575880449" sldId="1308"/>
            <ac:spMk id="6" creationId="{57CBAE0F-3047-62C3-4F6E-CF0B151EB4E7}"/>
          </ac:spMkLst>
        </pc:spChg>
        <pc:spChg chg="del mod">
          <ac:chgData name="Ai Xin" userId="4bcebb4d-661a-4357-8715-2999a08aa140" providerId="ADAL" clId="{690D0DB3-199B-4A2A-99B7-8BD0D00980FC}" dt="2023-02-22T00:06:53.703" v="4555" actId="478"/>
          <ac:spMkLst>
            <pc:docMk/>
            <pc:sldMk cId="1575880449" sldId="1308"/>
            <ac:spMk id="15" creationId="{24BCBA4D-CC83-4644-AC81-2B5B3AFE0D6C}"/>
          </ac:spMkLst>
        </pc:spChg>
        <pc:picChg chg="add mod">
          <ac:chgData name="Ai Xin" userId="4bcebb4d-661a-4357-8715-2999a08aa140" providerId="ADAL" clId="{690D0DB3-199B-4A2A-99B7-8BD0D00980FC}" dt="2023-02-22T00:06:51.211" v="4554"/>
          <ac:picMkLst>
            <pc:docMk/>
            <pc:sldMk cId="1575880449" sldId="1308"/>
            <ac:picMk id="5" creationId="{9F20988E-D707-57B3-0C6B-364D7F9FD04F}"/>
          </ac:picMkLst>
        </pc:picChg>
        <pc:picChg chg="del">
          <ac:chgData name="Ai Xin" userId="4bcebb4d-661a-4357-8715-2999a08aa140" providerId="ADAL" clId="{690D0DB3-199B-4A2A-99B7-8BD0D00980FC}" dt="2023-02-22T00:04:46.619" v="4552" actId="478"/>
          <ac:picMkLst>
            <pc:docMk/>
            <pc:sldMk cId="1575880449" sldId="1308"/>
            <ac:picMk id="10" creationId="{1FEFC571-012E-BC4C-A9D3-043D610C09A6}"/>
          </ac:picMkLst>
        </pc:picChg>
      </pc:sldChg>
      <pc:sldChg chg="addSp delSp modSp new del mod ord modNotesTx">
        <pc:chgData name="Ai Xin" userId="4bcebb4d-661a-4357-8715-2999a08aa140" providerId="ADAL" clId="{690D0DB3-199B-4A2A-99B7-8BD0D00980FC}" dt="2023-02-17T10:22:04.997" v="3729" actId="47"/>
        <pc:sldMkLst>
          <pc:docMk/>
          <pc:sldMk cId="2359586227" sldId="1308"/>
        </pc:sldMkLst>
        <pc:spChg chg="mod">
          <ac:chgData name="Ai Xin" userId="4bcebb4d-661a-4357-8715-2999a08aa140" providerId="ADAL" clId="{690D0DB3-199B-4A2A-99B7-8BD0D00980FC}" dt="2023-02-17T09:21:01.097" v="3077" actId="14"/>
          <ac:spMkLst>
            <pc:docMk/>
            <pc:sldMk cId="2359586227" sldId="1308"/>
            <ac:spMk id="2" creationId="{90B7909F-60C2-EF4D-82DA-E45759CB63D0}"/>
          </ac:spMkLst>
        </pc:spChg>
        <pc:spChg chg="mod">
          <ac:chgData name="Ai Xin" userId="4bcebb4d-661a-4357-8715-2999a08aa140" providerId="ADAL" clId="{690D0DB3-199B-4A2A-99B7-8BD0D00980FC}" dt="2023-02-17T09:04:18.813" v="2728" actId="20577"/>
          <ac:spMkLst>
            <pc:docMk/>
            <pc:sldMk cId="2359586227" sldId="1308"/>
            <ac:spMk id="3" creationId="{2B3B8F56-1FA3-EB1B-C907-D3DC3B306DF1}"/>
          </ac:spMkLst>
        </pc:spChg>
        <pc:picChg chg="add del mod">
          <ac:chgData name="Ai Xin" userId="4bcebb4d-661a-4357-8715-2999a08aa140" providerId="ADAL" clId="{690D0DB3-199B-4A2A-99B7-8BD0D00980FC}" dt="2023-02-17T09:19:05.820" v="2997" actId="478"/>
          <ac:picMkLst>
            <pc:docMk/>
            <pc:sldMk cId="2359586227" sldId="1308"/>
            <ac:picMk id="5" creationId="{D69D6028-AE7A-297A-1990-11C2840EA96C}"/>
          </ac:picMkLst>
        </pc:picChg>
        <pc:picChg chg="add mod">
          <ac:chgData name="Ai Xin" userId="4bcebb4d-661a-4357-8715-2999a08aa140" providerId="ADAL" clId="{690D0DB3-199B-4A2A-99B7-8BD0D00980FC}" dt="2023-02-17T09:21:30.271" v="3082" actId="14100"/>
          <ac:picMkLst>
            <pc:docMk/>
            <pc:sldMk cId="2359586227" sldId="1308"/>
            <ac:picMk id="7" creationId="{B43F5A32-601A-9E0E-52F3-D3D40103DF44}"/>
          </ac:picMkLst>
        </pc:picChg>
      </pc:sldChg>
      <pc:sldChg chg="addSp modSp new del mod modClrScheme chgLayout">
        <pc:chgData name="Ai Xin" userId="4bcebb4d-661a-4357-8715-2999a08aa140" providerId="ADAL" clId="{690D0DB3-199B-4A2A-99B7-8BD0D00980FC}" dt="2023-02-17T10:22:07.147" v="3730" actId="47"/>
        <pc:sldMkLst>
          <pc:docMk/>
          <pc:sldMk cId="261196607" sldId="1309"/>
        </pc:sldMkLst>
        <pc:spChg chg="mod ord">
          <ac:chgData name="Ai Xin" userId="4bcebb4d-661a-4357-8715-2999a08aa140" providerId="ADAL" clId="{690D0DB3-199B-4A2A-99B7-8BD0D00980FC}" dt="2023-02-17T10:02:54.212" v="3393" actId="700"/>
          <ac:spMkLst>
            <pc:docMk/>
            <pc:sldMk cId="261196607" sldId="1309"/>
            <ac:spMk id="2" creationId="{BC51587E-8954-C0C4-86C5-7E0C2E8F7936}"/>
          </ac:spMkLst>
        </pc:spChg>
        <pc:spChg chg="mod ord">
          <ac:chgData name="Ai Xin" userId="4bcebb4d-661a-4357-8715-2999a08aa140" providerId="ADAL" clId="{690D0DB3-199B-4A2A-99B7-8BD0D00980FC}" dt="2023-02-17T10:02:54.212" v="3393" actId="700"/>
          <ac:spMkLst>
            <pc:docMk/>
            <pc:sldMk cId="261196607" sldId="1309"/>
            <ac:spMk id="3" creationId="{9B3970DA-7816-A3A5-F7B8-602E9D2F56A7}"/>
          </ac:spMkLst>
        </pc:spChg>
        <pc:spChg chg="mod ord">
          <ac:chgData name="Ai Xin" userId="4bcebb4d-661a-4357-8715-2999a08aa140" providerId="ADAL" clId="{690D0DB3-199B-4A2A-99B7-8BD0D00980FC}" dt="2023-02-17T10:02:54.212" v="3393" actId="700"/>
          <ac:spMkLst>
            <pc:docMk/>
            <pc:sldMk cId="261196607" sldId="1309"/>
            <ac:spMk id="4" creationId="{F849E8B6-F996-0BD2-3E82-8E0D143F9F4A}"/>
          </ac:spMkLst>
        </pc:spChg>
        <pc:picChg chg="add mod">
          <ac:chgData name="Ai Xin" userId="4bcebb4d-661a-4357-8715-2999a08aa140" providerId="ADAL" clId="{690D0DB3-199B-4A2A-99B7-8BD0D00980FC}" dt="2023-02-17T09:22:20.759" v="3101" actId="1076"/>
          <ac:picMkLst>
            <pc:docMk/>
            <pc:sldMk cId="261196607" sldId="1309"/>
            <ac:picMk id="6" creationId="{B116F6F5-FA4F-59BB-B7A3-0D1DE6D826E4}"/>
          </ac:picMkLst>
        </pc:picChg>
      </pc:sldChg>
      <pc:sldChg chg="add del">
        <pc:chgData name="Ai Xin" userId="4bcebb4d-661a-4357-8715-2999a08aa140" providerId="ADAL" clId="{690D0DB3-199B-4A2A-99B7-8BD0D00980FC}" dt="2023-02-22T10:13:38.204" v="4617" actId="2696"/>
        <pc:sldMkLst>
          <pc:docMk/>
          <pc:sldMk cId="712745817" sldId="1309"/>
        </pc:sldMkLst>
      </pc:sldChg>
      <pc:sldChg chg="add">
        <pc:chgData name="Ai Xin" userId="4bcebb4d-661a-4357-8715-2999a08aa140" providerId="ADAL" clId="{690D0DB3-199B-4A2A-99B7-8BD0D00980FC}" dt="2023-02-22T10:13:44.196" v="4618"/>
        <pc:sldMkLst>
          <pc:docMk/>
          <pc:sldMk cId="2673530482" sldId="1309"/>
        </pc:sldMkLst>
      </pc:sldChg>
      <pc:sldChg chg="addSp delSp modSp new mod modClrScheme chgLayout modNotesTx">
        <pc:chgData name="Ai Xin" userId="4bcebb4d-661a-4357-8715-2999a08aa140" providerId="ADAL" clId="{690D0DB3-199B-4A2A-99B7-8BD0D00980FC}" dt="2023-02-20T03:46:04.285" v="3892"/>
        <pc:sldMkLst>
          <pc:docMk/>
          <pc:sldMk cId="3121081379" sldId="1310"/>
        </pc:sldMkLst>
        <pc:spChg chg="del">
          <ac:chgData name="Ai Xin" userId="4bcebb4d-661a-4357-8715-2999a08aa140" providerId="ADAL" clId="{690D0DB3-199B-4A2A-99B7-8BD0D00980FC}" dt="2023-02-17T10:00:25.829" v="3376" actId="700"/>
          <ac:spMkLst>
            <pc:docMk/>
            <pc:sldMk cId="3121081379" sldId="1310"/>
            <ac:spMk id="2" creationId="{5CD26301-D4C0-F04E-38F0-7B160FFE9B6C}"/>
          </ac:spMkLst>
        </pc:spChg>
        <pc:spChg chg="del">
          <ac:chgData name="Ai Xin" userId="4bcebb4d-661a-4357-8715-2999a08aa140" providerId="ADAL" clId="{690D0DB3-199B-4A2A-99B7-8BD0D00980FC}" dt="2023-02-17T10:00:25.829" v="3376" actId="700"/>
          <ac:spMkLst>
            <pc:docMk/>
            <pc:sldMk cId="3121081379" sldId="1310"/>
            <ac:spMk id="3" creationId="{E1DA86EA-856F-387E-9937-F3E9A2A6F413}"/>
          </ac:spMkLst>
        </pc:spChg>
        <pc:spChg chg="mod ord">
          <ac:chgData name="Ai Xin" userId="4bcebb4d-661a-4357-8715-2999a08aa140" providerId="ADAL" clId="{690D0DB3-199B-4A2A-99B7-8BD0D00980FC}" dt="2023-02-17T10:00:25.829" v="3376" actId="700"/>
          <ac:spMkLst>
            <pc:docMk/>
            <pc:sldMk cId="3121081379" sldId="1310"/>
            <ac:spMk id="4" creationId="{C24D638E-AAAB-3F3A-C6FE-FD31F4771CB8}"/>
          </ac:spMkLst>
        </pc:spChg>
        <pc:picChg chg="add del mod">
          <ac:chgData name="Ai Xin" userId="4bcebb4d-661a-4357-8715-2999a08aa140" providerId="ADAL" clId="{690D0DB3-199B-4A2A-99B7-8BD0D00980FC}" dt="2023-02-17T10:00:39.301" v="3381" actId="478"/>
          <ac:picMkLst>
            <pc:docMk/>
            <pc:sldMk cId="3121081379" sldId="1310"/>
            <ac:picMk id="6" creationId="{A900B03F-F0FE-F61A-8649-0E04F99CDCA3}"/>
          </ac:picMkLst>
        </pc:picChg>
        <pc:picChg chg="add mod">
          <ac:chgData name="Ai Xin" userId="4bcebb4d-661a-4357-8715-2999a08aa140" providerId="ADAL" clId="{690D0DB3-199B-4A2A-99B7-8BD0D00980FC}" dt="2023-02-17T10:01:26.259" v="3390" actId="14100"/>
          <ac:picMkLst>
            <pc:docMk/>
            <pc:sldMk cId="3121081379" sldId="1310"/>
            <ac:picMk id="8" creationId="{F8656626-2130-98B6-5520-7E363D281C66}"/>
          </ac:picMkLst>
        </pc:picChg>
        <pc:picChg chg="add mod">
          <ac:chgData name="Ai Xin" userId="4bcebb4d-661a-4357-8715-2999a08aa140" providerId="ADAL" clId="{690D0DB3-199B-4A2A-99B7-8BD0D00980FC}" dt="2023-02-17T10:01:18.627" v="3387" actId="1076"/>
          <ac:picMkLst>
            <pc:docMk/>
            <pc:sldMk cId="3121081379" sldId="1310"/>
            <ac:picMk id="10" creationId="{990036E8-8F9B-40F9-8FDE-789E84458F3E}"/>
          </ac:picMkLst>
        </pc:picChg>
      </pc:sldChg>
      <pc:sldChg chg="addSp delSp modSp new mod ord modClrScheme chgLayout modNotesTx">
        <pc:chgData name="Ai Xin" userId="4bcebb4d-661a-4357-8715-2999a08aa140" providerId="ADAL" clId="{690D0DB3-199B-4A2A-99B7-8BD0D00980FC}" dt="2023-02-20T03:06:49.852" v="3880" actId="20577"/>
        <pc:sldMkLst>
          <pc:docMk/>
          <pc:sldMk cId="2769965785" sldId="1311"/>
        </pc:sldMkLst>
        <pc:spChg chg="mod ord">
          <ac:chgData name="Ai Xin" userId="4bcebb4d-661a-4357-8715-2999a08aa140" providerId="ADAL" clId="{690D0DB3-199B-4A2A-99B7-8BD0D00980FC}" dt="2023-02-17T10:03:08.319" v="3396" actId="700"/>
          <ac:spMkLst>
            <pc:docMk/>
            <pc:sldMk cId="2769965785" sldId="1311"/>
            <ac:spMk id="2" creationId="{6AB87DC0-DEA5-E7CF-93BB-661681BDCFC4}"/>
          </ac:spMkLst>
        </pc:spChg>
        <pc:spChg chg="add mod ord">
          <ac:chgData name="Ai Xin" userId="4bcebb4d-661a-4357-8715-2999a08aa140" providerId="ADAL" clId="{690D0DB3-199B-4A2A-99B7-8BD0D00980FC}" dt="2023-02-17T10:03:13.555" v="3413" actId="20577"/>
          <ac:spMkLst>
            <pc:docMk/>
            <pc:sldMk cId="2769965785" sldId="1311"/>
            <ac:spMk id="3" creationId="{C29D70DB-3CA8-6073-95E2-04162185542A}"/>
          </ac:spMkLst>
        </pc:spChg>
        <pc:spChg chg="add mod ord">
          <ac:chgData name="Ai Xin" userId="4bcebb4d-661a-4357-8715-2999a08aa140" providerId="ADAL" clId="{690D0DB3-199B-4A2A-99B7-8BD0D00980FC}" dt="2023-02-17T10:04:01.611" v="3449" actId="20577"/>
          <ac:spMkLst>
            <pc:docMk/>
            <pc:sldMk cId="2769965785" sldId="1311"/>
            <ac:spMk id="4" creationId="{85FBB534-408E-BC38-E811-81D722147591}"/>
          </ac:spMkLst>
        </pc:spChg>
        <pc:picChg chg="add del mod">
          <ac:chgData name="Ai Xin" userId="4bcebb4d-661a-4357-8715-2999a08aa140" providerId="ADAL" clId="{690D0DB3-199B-4A2A-99B7-8BD0D00980FC}" dt="2023-02-17T10:07:00.275" v="3470" actId="478"/>
          <ac:picMkLst>
            <pc:docMk/>
            <pc:sldMk cId="2769965785" sldId="1311"/>
            <ac:picMk id="6" creationId="{9434D703-D5D9-C28F-926B-1C1A71C8D02A}"/>
          </ac:picMkLst>
        </pc:picChg>
        <pc:picChg chg="add del mod">
          <ac:chgData name="Ai Xin" userId="4bcebb4d-661a-4357-8715-2999a08aa140" providerId="ADAL" clId="{690D0DB3-199B-4A2A-99B7-8BD0D00980FC}" dt="2023-02-17T10:06:20.702" v="3461" actId="478"/>
          <ac:picMkLst>
            <pc:docMk/>
            <pc:sldMk cId="2769965785" sldId="1311"/>
            <ac:picMk id="8" creationId="{DE3C238C-F3D1-BEC1-A825-9BE2D994B08D}"/>
          </ac:picMkLst>
        </pc:picChg>
        <pc:picChg chg="add mod">
          <ac:chgData name="Ai Xin" userId="4bcebb4d-661a-4357-8715-2999a08aa140" providerId="ADAL" clId="{690D0DB3-199B-4A2A-99B7-8BD0D00980FC}" dt="2023-02-17T10:07:30.203" v="3475" actId="1076"/>
          <ac:picMkLst>
            <pc:docMk/>
            <pc:sldMk cId="2769965785" sldId="1311"/>
            <ac:picMk id="10" creationId="{2E96B35E-7B03-31D7-2605-B79F226BE1A9}"/>
          </ac:picMkLst>
        </pc:picChg>
        <pc:picChg chg="add mod">
          <ac:chgData name="Ai Xin" userId="4bcebb4d-661a-4357-8715-2999a08aa140" providerId="ADAL" clId="{690D0DB3-199B-4A2A-99B7-8BD0D00980FC}" dt="2023-02-17T10:05:13.763" v="3460" actId="14100"/>
          <ac:picMkLst>
            <pc:docMk/>
            <pc:sldMk cId="2769965785" sldId="1311"/>
            <ac:picMk id="12" creationId="{52706CCF-0B42-410A-B8EF-C48AEA5E675D}"/>
          </ac:picMkLst>
        </pc:picChg>
        <pc:picChg chg="add mod">
          <ac:chgData name="Ai Xin" userId="4bcebb4d-661a-4357-8715-2999a08aa140" providerId="ADAL" clId="{690D0DB3-199B-4A2A-99B7-8BD0D00980FC}" dt="2023-02-17T10:06:53.387" v="3468" actId="14100"/>
          <ac:picMkLst>
            <pc:docMk/>
            <pc:sldMk cId="2769965785" sldId="1311"/>
            <ac:picMk id="14" creationId="{306535C6-7420-6D32-8FD9-871E21BDADE8}"/>
          </ac:picMkLst>
        </pc:picChg>
        <pc:picChg chg="add mod">
          <ac:chgData name="Ai Xin" userId="4bcebb4d-661a-4357-8715-2999a08aa140" providerId="ADAL" clId="{690D0DB3-199B-4A2A-99B7-8BD0D00980FC}" dt="2023-02-17T10:07:22.555" v="3474" actId="1076"/>
          <ac:picMkLst>
            <pc:docMk/>
            <pc:sldMk cId="2769965785" sldId="1311"/>
            <ac:picMk id="16" creationId="{7D3FD18E-4846-F85C-5DCE-0A5E65BAD473}"/>
          </ac:picMkLst>
        </pc:picChg>
      </pc:sldChg>
      <pc:sldChg chg="modSp new mod">
        <pc:chgData name="Ai Xin" userId="4bcebb4d-661a-4357-8715-2999a08aa140" providerId="ADAL" clId="{690D0DB3-199B-4A2A-99B7-8BD0D00980FC}" dt="2023-02-22T10:13:44.284" v="4621" actId="27636"/>
        <pc:sldMkLst>
          <pc:docMk/>
          <pc:sldMk cId="2073600405" sldId="1312"/>
        </pc:sldMkLst>
        <pc:spChg chg="mod">
          <ac:chgData name="Ai Xin" userId="4bcebb4d-661a-4357-8715-2999a08aa140" providerId="ADAL" clId="{690D0DB3-199B-4A2A-99B7-8BD0D00980FC}" dt="2023-02-22T10:13:44.284" v="4621" actId="27636"/>
          <ac:spMkLst>
            <pc:docMk/>
            <pc:sldMk cId="2073600405" sldId="1312"/>
            <ac:spMk id="2" creationId="{2D62B36D-F521-2B0D-F974-4B336A25B06C}"/>
          </ac:spMkLst>
        </pc:spChg>
        <pc:spChg chg="mod">
          <ac:chgData name="Ai Xin" userId="4bcebb4d-661a-4357-8715-2999a08aa140" providerId="ADAL" clId="{690D0DB3-199B-4A2A-99B7-8BD0D00980FC}" dt="2023-02-17T10:13:31.866" v="3477"/>
          <ac:spMkLst>
            <pc:docMk/>
            <pc:sldMk cId="2073600405" sldId="1312"/>
            <ac:spMk id="3" creationId="{73822ADA-EE16-D48D-6FD8-552F56E26376}"/>
          </ac:spMkLst>
        </pc:spChg>
      </pc:sldChg>
      <pc:sldChg chg="addSp delSp modSp add del mod">
        <pc:chgData name="Ai Xin" userId="4bcebb4d-661a-4357-8715-2999a08aa140" providerId="ADAL" clId="{690D0DB3-199B-4A2A-99B7-8BD0D00980FC}" dt="2023-02-22T10:13:38.204" v="4617" actId="2696"/>
        <pc:sldMkLst>
          <pc:docMk/>
          <pc:sldMk cId="1417975175" sldId="1313"/>
        </pc:sldMkLst>
        <pc:spChg chg="add del">
          <ac:chgData name="Ai Xin" userId="4bcebb4d-661a-4357-8715-2999a08aa140" providerId="ADAL" clId="{690D0DB3-199B-4A2A-99B7-8BD0D00980FC}" dt="2023-02-21T23:07:51.074" v="4463" actId="22"/>
          <ac:spMkLst>
            <pc:docMk/>
            <pc:sldMk cId="1417975175" sldId="1313"/>
            <ac:spMk id="4" creationId="{7385FE91-21AB-ECC6-FCBB-3DDCF50BB7F0}"/>
          </ac:spMkLst>
        </pc:spChg>
        <pc:spChg chg="mod">
          <ac:chgData name="Ai Xin" userId="4bcebb4d-661a-4357-8715-2999a08aa140" providerId="ADAL" clId="{690D0DB3-199B-4A2A-99B7-8BD0D00980FC}" dt="2023-02-17T10:24:48.027" v="3793" actId="1076"/>
          <ac:spMkLst>
            <pc:docMk/>
            <pc:sldMk cId="1417975175" sldId="1313"/>
            <ac:spMk id="11" creationId="{4B5956F3-666A-C640-B2A7-EA21592BC5A3}"/>
          </ac:spMkLst>
        </pc:spChg>
        <pc:picChg chg="add mod">
          <ac:chgData name="Ai Xin" userId="4bcebb4d-661a-4357-8715-2999a08aa140" providerId="ADAL" clId="{690D0DB3-199B-4A2A-99B7-8BD0D00980FC}" dt="2023-02-21T23:08:34.804" v="4468" actId="1076"/>
          <ac:picMkLst>
            <pc:docMk/>
            <pc:sldMk cId="1417975175" sldId="1313"/>
            <ac:picMk id="7" creationId="{70602C46-39DE-0F5F-B46B-EC00B78CBFBC}"/>
          </ac:picMkLst>
        </pc:picChg>
      </pc:sldChg>
      <pc:sldChg chg="modSp add mod">
        <pc:chgData name="Ai Xin" userId="4bcebb4d-661a-4357-8715-2999a08aa140" providerId="ADAL" clId="{690D0DB3-199B-4A2A-99B7-8BD0D00980FC}" dt="2023-02-22T10:14:09.127" v="4628" actId="1076"/>
        <pc:sldMkLst>
          <pc:docMk/>
          <pc:sldMk cId="4181117799" sldId="1313"/>
        </pc:sldMkLst>
        <pc:spChg chg="mod">
          <ac:chgData name="Ai Xin" userId="4bcebb4d-661a-4357-8715-2999a08aa140" providerId="ADAL" clId="{690D0DB3-199B-4A2A-99B7-8BD0D00980FC}" dt="2023-02-22T10:14:05.112" v="4627"/>
          <ac:spMkLst>
            <pc:docMk/>
            <pc:sldMk cId="4181117799" sldId="1313"/>
            <ac:spMk id="5" creationId="{5144881D-9822-764D-9B91-17C203DFF684}"/>
          </ac:spMkLst>
        </pc:spChg>
        <pc:spChg chg="mod">
          <ac:chgData name="Ai Xin" userId="4bcebb4d-661a-4357-8715-2999a08aa140" providerId="ADAL" clId="{690D0DB3-199B-4A2A-99B7-8BD0D00980FC}" dt="2023-02-22T10:14:09.127" v="4628" actId="1076"/>
          <ac:spMkLst>
            <pc:docMk/>
            <pc:sldMk cId="4181117799" sldId="1313"/>
            <ac:spMk id="11" creationId="{4B5956F3-666A-C640-B2A7-EA21592BC5A3}"/>
          </ac:spMkLst>
        </pc:spChg>
      </pc:sldChg>
      <pc:sldChg chg="new del">
        <pc:chgData name="Ai Xin" userId="4bcebb4d-661a-4357-8715-2999a08aa140" providerId="ADAL" clId="{690D0DB3-199B-4A2A-99B7-8BD0D00980FC}" dt="2023-02-20T04:07:17.797" v="3994" actId="47"/>
        <pc:sldMkLst>
          <pc:docMk/>
          <pc:sldMk cId="2713092700" sldId="1314"/>
        </pc:sldMkLst>
      </pc:sldChg>
      <pc:sldChg chg="addSp delSp modSp new mod ord">
        <pc:chgData name="Ai Xin" userId="4bcebb4d-661a-4357-8715-2999a08aa140" providerId="ADAL" clId="{690D0DB3-199B-4A2A-99B7-8BD0D00980FC}" dt="2023-02-20T04:13:46.001" v="4067" actId="1076"/>
        <pc:sldMkLst>
          <pc:docMk/>
          <pc:sldMk cId="1777720967" sldId="1315"/>
        </pc:sldMkLst>
        <pc:spChg chg="mod">
          <ac:chgData name="Ai Xin" userId="4bcebb4d-661a-4357-8715-2999a08aa140" providerId="ADAL" clId="{690D0DB3-199B-4A2A-99B7-8BD0D00980FC}" dt="2023-02-20T04:13:41.582" v="4065" actId="6549"/>
          <ac:spMkLst>
            <pc:docMk/>
            <pc:sldMk cId="1777720967" sldId="1315"/>
            <ac:spMk id="2" creationId="{2B8542A3-46A4-D846-52A2-BE94DB29653C}"/>
          </ac:spMkLst>
        </pc:spChg>
        <pc:spChg chg="del">
          <ac:chgData name="Ai Xin" userId="4bcebb4d-661a-4357-8715-2999a08aa140" providerId="ADAL" clId="{690D0DB3-199B-4A2A-99B7-8BD0D00980FC}" dt="2023-02-20T04:07:45.780" v="3999" actId="478"/>
          <ac:spMkLst>
            <pc:docMk/>
            <pc:sldMk cId="1777720967" sldId="1315"/>
            <ac:spMk id="3" creationId="{1231F63F-D605-5E24-F4FF-417B6C823667}"/>
          </ac:spMkLst>
        </pc:spChg>
        <pc:picChg chg="add del mod">
          <ac:chgData name="Ai Xin" userId="4bcebb4d-661a-4357-8715-2999a08aa140" providerId="ADAL" clId="{690D0DB3-199B-4A2A-99B7-8BD0D00980FC}" dt="2023-02-20T04:10:19.445" v="4012" actId="478"/>
          <ac:picMkLst>
            <pc:docMk/>
            <pc:sldMk cId="1777720967" sldId="1315"/>
            <ac:picMk id="6" creationId="{64D40053-6872-8100-B799-A4C106A822F9}"/>
          </ac:picMkLst>
        </pc:picChg>
        <pc:picChg chg="add mod">
          <ac:chgData name="Ai Xin" userId="4bcebb4d-661a-4357-8715-2999a08aa140" providerId="ADAL" clId="{690D0DB3-199B-4A2A-99B7-8BD0D00980FC}" dt="2023-02-20T04:13:44.450" v="4066" actId="1076"/>
          <ac:picMkLst>
            <pc:docMk/>
            <pc:sldMk cId="1777720967" sldId="1315"/>
            <ac:picMk id="8" creationId="{CF695FF4-3C05-286C-8731-8C3858751AC5}"/>
          </ac:picMkLst>
        </pc:picChg>
        <pc:picChg chg="add mod">
          <ac:chgData name="Ai Xin" userId="4bcebb4d-661a-4357-8715-2999a08aa140" providerId="ADAL" clId="{690D0DB3-199B-4A2A-99B7-8BD0D00980FC}" dt="2023-02-20T04:13:46.001" v="4067" actId="1076"/>
          <ac:picMkLst>
            <pc:docMk/>
            <pc:sldMk cId="1777720967" sldId="1315"/>
            <ac:picMk id="10" creationId="{D7A71F99-CF21-FD71-CFF6-D8835056862D}"/>
          </ac:picMkLst>
        </pc:picChg>
      </pc:sldChg>
      <pc:sldChg chg="addSp delSp modSp new del mod">
        <pc:chgData name="Ai Xin" userId="4bcebb4d-661a-4357-8715-2999a08aa140" providerId="ADAL" clId="{690D0DB3-199B-4A2A-99B7-8BD0D00980FC}" dt="2023-02-21T23:09:55.909" v="4471" actId="47"/>
        <pc:sldMkLst>
          <pc:docMk/>
          <pc:sldMk cId="3090386824" sldId="1316"/>
        </pc:sldMkLst>
        <pc:spChg chg="del">
          <ac:chgData name="Ai Xin" userId="4bcebb4d-661a-4357-8715-2999a08aa140" providerId="ADAL" clId="{690D0DB3-199B-4A2A-99B7-8BD0D00980FC}" dt="2023-02-20T04:47:03.022" v="4094" actId="22"/>
          <ac:spMkLst>
            <pc:docMk/>
            <pc:sldMk cId="3090386824" sldId="1316"/>
            <ac:spMk id="2" creationId="{40BD7850-E58B-5998-1EF6-2D343FF57EB0}"/>
          </ac:spMkLst>
        </pc:spChg>
        <pc:spChg chg="mod">
          <ac:chgData name="Ai Xin" userId="4bcebb4d-661a-4357-8715-2999a08aa140" providerId="ADAL" clId="{690D0DB3-199B-4A2A-99B7-8BD0D00980FC}" dt="2023-02-20T04:47:00.836" v="4093" actId="20577"/>
          <ac:spMkLst>
            <pc:docMk/>
            <pc:sldMk cId="3090386824" sldId="1316"/>
            <ac:spMk id="3" creationId="{FE1621DF-C047-BF35-541A-D9EE08253024}"/>
          </ac:spMkLst>
        </pc:spChg>
        <pc:picChg chg="add mod ord">
          <ac:chgData name="Ai Xin" userId="4bcebb4d-661a-4357-8715-2999a08aa140" providerId="ADAL" clId="{690D0DB3-199B-4A2A-99B7-8BD0D00980FC}" dt="2023-02-20T04:47:03.022" v="4094" actId="22"/>
          <ac:picMkLst>
            <pc:docMk/>
            <pc:sldMk cId="3090386824" sldId="1316"/>
            <ac:picMk id="6" creationId="{3C05130B-A166-6A67-8ADA-1460A35CE441}"/>
          </ac:picMkLst>
        </pc:picChg>
      </pc:sldChg>
      <pc:sldChg chg="addSp modSp new del mod">
        <pc:chgData name="Ai Xin" userId="4bcebb4d-661a-4357-8715-2999a08aa140" providerId="ADAL" clId="{690D0DB3-199B-4A2A-99B7-8BD0D00980FC}" dt="2023-02-21T23:09:55.909" v="4471" actId="47"/>
        <pc:sldMkLst>
          <pc:docMk/>
          <pc:sldMk cId="3756752036" sldId="1317"/>
        </pc:sldMkLst>
        <pc:spChg chg="mod">
          <ac:chgData name="Ai Xin" userId="4bcebb4d-661a-4357-8715-2999a08aa140" providerId="ADAL" clId="{690D0DB3-199B-4A2A-99B7-8BD0D00980FC}" dt="2023-02-20T05:30:26.435" v="4313" actId="14100"/>
          <ac:spMkLst>
            <pc:docMk/>
            <pc:sldMk cId="3756752036" sldId="1317"/>
            <ac:spMk id="2" creationId="{00094B37-B766-8A2F-2F58-4CD8972866E8}"/>
          </ac:spMkLst>
        </pc:spChg>
        <pc:spChg chg="mod">
          <ac:chgData name="Ai Xin" userId="4bcebb4d-661a-4357-8715-2999a08aa140" providerId="ADAL" clId="{690D0DB3-199B-4A2A-99B7-8BD0D00980FC}" dt="2023-02-20T04:48:46.363" v="4123" actId="20577"/>
          <ac:spMkLst>
            <pc:docMk/>
            <pc:sldMk cId="3756752036" sldId="1317"/>
            <ac:spMk id="3" creationId="{63177095-A874-AEF0-C6A1-4747DAB9245A}"/>
          </ac:spMkLst>
        </pc:spChg>
        <pc:picChg chg="add mod">
          <ac:chgData name="Ai Xin" userId="4bcebb4d-661a-4357-8715-2999a08aa140" providerId="ADAL" clId="{690D0DB3-199B-4A2A-99B7-8BD0D00980FC}" dt="2023-02-20T05:28:00.300" v="4302" actId="1076"/>
          <ac:picMkLst>
            <pc:docMk/>
            <pc:sldMk cId="3756752036" sldId="1317"/>
            <ac:picMk id="6" creationId="{5A113752-E37D-6C7B-91A8-D019412EA26E}"/>
          </ac:picMkLst>
        </pc:picChg>
        <pc:picChg chg="add mod">
          <ac:chgData name="Ai Xin" userId="4bcebb4d-661a-4357-8715-2999a08aa140" providerId="ADAL" clId="{690D0DB3-199B-4A2A-99B7-8BD0D00980FC}" dt="2023-02-20T05:28:02.091" v="4303" actId="1076"/>
          <ac:picMkLst>
            <pc:docMk/>
            <pc:sldMk cId="3756752036" sldId="1317"/>
            <ac:picMk id="8" creationId="{D1D86C1D-96C3-B218-8AE8-4A5D3DF8B4CB}"/>
          </ac:picMkLst>
        </pc:picChg>
      </pc:sldChg>
      <pc:sldChg chg="addSp delSp modSp new del mod">
        <pc:chgData name="Ai Xin" userId="4bcebb4d-661a-4357-8715-2999a08aa140" providerId="ADAL" clId="{690D0DB3-199B-4A2A-99B7-8BD0D00980FC}" dt="2023-02-21T23:09:55.909" v="4471" actId="47"/>
        <pc:sldMkLst>
          <pc:docMk/>
          <pc:sldMk cId="3098509750" sldId="1318"/>
        </pc:sldMkLst>
        <pc:spChg chg="del">
          <ac:chgData name="Ai Xin" userId="4bcebb4d-661a-4357-8715-2999a08aa140" providerId="ADAL" clId="{690D0DB3-199B-4A2A-99B7-8BD0D00980FC}" dt="2023-02-20T04:54:37.962" v="4162" actId="22"/>
          <ac:spMkLst>
            <pc:docMk/>
            <pc:sldMk cId="3098509750" sldId="1318"/>
            <ac:spMk id="2" creationId="{DF470A17-F305-2A84-CA4C-077AEF536EDD}"/>
          </ac:spMkLst>
        </pc:spChg>
        <pc:spChg chg="mod">
          <ac:chgData name="Ai Xin" userId="4bcebb4d-661a-4357-8715-2999a08aa140" providerId="ADAL" clId="{690D0DB3-199B-4A2A-99B7-8BD0D00980FC}" dt="2023-02-20T04:54:50.971" v="4188" actId="20577"/>
          <ac:spMkLst>
            <pc:docMk/>
            <pc:sldMk cId="3098509750" sldId="1318"/>
            <ac:spMk id="3" creationId="{D7FA861F-409C-7BD8-4511-9C76A42C9858}"/>
          </ac:spMkLst>
        </pc:spChg>
        <pc:picChg chg="add mod ord">
          <ac:chgData name="Ai Xin" userId="4bcebb4d-661a-4357-8715-2999a08aa140" providerId="ADAL" clId="{690D0DB3-199B-4A2A-99B7-8BD0D00980FC}" dt="2023-02-20T04:54:37.962" v="4162" actId="22"/>
          <ac:picMkLst>
            <pc:docMk/>
            <pc:sldMk cId="3098509750" sldId="1318"/>
            <ac:picMk id="6" creationId="{FFD9360F-FDC4-9110-6E9A-98FD43FD173A}"/>
          </ac:picMkLst>
        </pc:picChg>
      </pc:sldChg>
      <pc:sldChg chg="addSp delSp modSp new del mod">
        <pc:chgData name="Ai Xin" userId="4bcebb4d-661a-4357-8715-2999a08aa140" providerId="ADAL" clId="{690D0DB3-199B-4A2A-99B7-8BD0D00980FC}" dt="2023-02-21T23:09:55.909" v="4471" actId="47"/>
        <pc:sldMkLst>
          <pc:docMk/>
          <pc:sldMk cId="384651538" sldId="1319"/>
        </pc:sldMkLst>
        <pc:spChg chg="del">
          <ac:chgData name="Ai Xin" userId="4bcebb4d-661a-4357-8715-2999a08aa140" providerId="ADAL" clId="{690D0DB3-199B-4A2A-99B7-8BD0D00980FC}" dt="2023-02-20T04:59:20.449" v="4211" actId="478"/>
          <ac:spMkLst>
            <pc:docMk/>
            <pc:sldMk cId="384651538" sldId="1319"/>
            <ac:spMk id="2" creationId="{B245AEBB-0D70-06C5-7870-D67C39CD72A1}"/>
          </ac:spMkLst>
        </pc:spChg>
        <pc:spChg chg="mod">
          <ac:chgData name="Ai Xin" userId="4bcebb4d-661a-4357-8715-2999a08aa140" providerId="ADAL" clId="{690D0DB3-199B-4A2A-99B7-8BD0D00980FC}" dt="2023-02-20T11:11:00.536" v="4460" actId="20577"/>
          <ac:spMkLst>
            <pc:docMk/>
            <pc:sldMk cId="384651538" sldId="1319"/>
            <ac:spMk id="3" creationId="{C124F10C-601E-2184-2F4E-1386B1E504E3}"/>
          </ac:spMkLst>
        </pc:spChg>
        <pc:spChg chg="add mod">
          <ac:chgData name="Ai Xin" userId="4bcebb4d-661a-4357-8715-2999a08aa140" providerId="ADAL" clId="{690D0DB3-199B-4A2A-99B7-8BD0D00980FC}" dt="2023-02-20T05:24:18.843" v="4292" actId="14100"/>
          <ac:spMkLst>
            <pc:docMk/>
            <pc:sldMk cId="384651538" sldId="1319"/>
            <ac:spMk id="12" creationId="{FDAB2475-7966-9E9E-F4C9-BDB96073EF16}"/>
          </ac:spMkLst>
        </pc:spChg>
        <pc:picChg chg="add mod">
          <ac:chgData name="Ai Xin" userId="4bcebb4d-661a-4357-8715-2999a08aa140" providerId="ADAL" clId="{690D0DB3-199B-4A2A-99B7-8BD0D00980FC}" dt="2023-02-20T11:18:00.372" v="4461" actId="1076"/>
          <ac:picMkLst>
            <pc:docMk/>
            <pc:sldMk cId="384651538" sldId="1319"/>
            <ac:picMk id="5" creationId="{7BFF90E0-994E-E1BD-10AC-588DAACC0FBE}"/>
          </ac:picMkLst>
        </pc:picChg>
        <pc:picChg chg="add del mod">
          <ac:chgData name="Ai Xin" userId="4bcebb4d-661a-4357-8715-2999a08aa140" providerId="ADAL" clId="{690D0DB3-199B-4A2A-99B7-8BD0D00980FC}" dt="2023-02-20T05:02:38.631" v="4221" actId="478"/>
          <ac:picMkLst>
            <pc:docMk/>
            <pc:sldMk cId="384651538" sldId="1319"/>
            <ac:picMk id="6" creationId="{305E4EA0-24CB-F2CA-F9F5-56A568D9224F}"/>
          </ac:picMkLst>
        </pc:picChg>
        <pc:picChg chg="add del mod">
          <ac:chgData name="Ai Xin" userId="4bcebb4d-661a-4357-8715-2999a08aa140" providerId="ADAL" clId="{690D0DB3-199B-4A2A-99B7-8BD0D00980FC}" dt="2023-02-20T05:02:39.164" v="4222" actId="478"/>
          <ac:picMkLst>
            <pc:docMk/>
            <pc:sldMk cId="384651538" sldId="1319"/>
            <ac:picMk id="8" creationId="{47A78D41-ABDD-CD65-E397-ACB95AE48673}"/>
          </ac:picMkLst>
        </pc:picChg>
        <pc:picChg chg="add del mod">
          <ac:chgData name="Ai Xin" userId="4bcebb4d-661a-4357-8715-2999a08aa140" providerId="ADAL" clId="{690D0DB3-199B-4A2A-99B7-8BD0D00980FC}" dt="2023-02-20T05:18:58.395" v="4274" actId="478"/>
          <ac:picMkLst>
            <pc:docMk/>
            <pc:sldMk cId="384651538" sldId="1319"/>
            <ac:picMk id="10" creationId="{018E7FE9-CADF-66D8-1E80-9BB02FD5D6F1}"/>
          </ac:picMkLst>
        </pc:picChg>
        <pc:picChg chg="add mod">
          <ac:chgData name="Ai Xin" userId="4bcebb4d-661a-4357-8715-2999a08aa140" providerId="ADAL" clId="{690D0DB3-199B-4A2A-99B7-8BD0D00980FC}" dt="2023-02-20T05:24:27.508" v="4295" actId="1076"/>
          <ac:picMkLst>
            <pc:docMk/>
            <pc:sldMk cId="384651538" sldId="1319"/>
            <ac:picMk id="14" creationId="{C9E53220-FDDB-2DBD-3A6F-07B59286A6CF}"/>
          </ac:picMkLst>
        </pc:picChg>
        <pc:picChg chg="add del mod">
          <ac:chgData name="Ai Xin" userId="4bcebb4d-661a-4357-8715-2999a08aa140" providerId="ADAL" clId="{690D0DB3-199B-4A2A-99B7-8BD0D00980FC}" dt="2023-02-20T05:23:06.563" v="4284" actId="478"/>
          <ac:picMkLst>
            <pc:docMk/>
            <pc:sldMk cId="384651538" sldId="1319"/>
            <ac:picMk id="16" creationId="{DB56035A-8440-ABF0-CA05-EAF922EB2160}"/>
          </ac:picMkLst>
        </pc:picChg>
        <pc:picChg chg="add del mod">
          <ac:chgData name="Ai Xin" userId="4bcebb4d-661a-4357-8715-2999a08aa140" providerId="ADAL" clId="{690D0DB3-199B-4A2A-99B7-8BD0D00980FC}" dt="2023-02-20T11:09:39.140" v="4424" actId="478"/>
          <ac:picMkLst>
            <pc:docMk/>
            <pc:sldMk cId="384651538" sldId="1319"/>
            <ac:picMk id="18" creationId="{547941CF-1D19-F53E-238B-7F701036EC92}"/>
          </ac:picMkLst>
        </pc:picChg>
      </pc:sldChg>
      <pc:sldChg chg="delSp add del mod">
        <pc:chgData name="Ai Xin" userId="4bcebb4d-661a-4357-8715-2999a08aa140" providerId="ADAL" clId="{690D0DB3-199B-4A2A-99B7-8BD0D00980FC}" dt="2023-02-22T10:13:38.204" v="4617" actId="2696"/>
        <pc:sldMkLst>
          <pc:docMk/>
          <pc:sldMk cId="2128855037" sldId="1320"/>
        </pc:sldMkLst>
        <pc:spChg chg="del">
          <ac:chgData name="Ai Xin" userId="4bcebb4d-661a-4357-8715-2999a08aa140" providerId="ADAL" clId="{690D0DB3-199B-4A2A-99B7-8BD0D00980FC}" dt="2023-02-21T23:10:16.378" v="4472" actId="478"/>
          <ac:spMkLst>
            <pc:docMk/>
            <pc:sldMk cId="2128855037" sldId="1320"/>
            <ac:spMk id="2" creationId="{A5FF369B-2459-4343-9CD9-098671116246}"/>
          </ac:spMkLst>
        </pc:spChg>
      </pc:sldChg>
      <pc:sldChg chg="add">
        <pc:chgData name="Ai Xin" userId="4bcebb4d-661a-4357-8715-2999a08aa140" providerId="ADAL" clId="{690D0DB3-199B-4A2A-99B7-8BD0D00980FC}" dt="2023-02-22T10:13:44.196" v="4618"/>
        <pc:sldMkLst>
          <pc:docMk/>
          <pc:sldMk cId="3002653381" sldId="1320"/>
        </pc:sldMkLst>
      </pc:sldChg>
      <pc:sldChg chg="modSp add mod">
        <pc:chgData name="Ai Xin" userId="4bcebb4d-661a-4357-8715-2999a08aa140" providerId="ADAL" clId="{690D0DB3-199B-4A2A-99B7-8BD0D00980FC}" dt="2023-02-22T10:13:44.247" v="4619" actId="27636"/>
        <pc:sldMkLst>
          <pc:docMk/>
          <pc:sldMk cId="1823307794" sldId="1321"/>
        </pc:sldMkLst>
        <pc:spChg chg="mod">
          <ac:chgData name="Ai Xin" userId="4bcebb4d-661a-4357-8715-2999a08aa140" providerId="ADAL" clId="{690D0DB3-199B-4A2A-99B7-8BD0D00980FC}" dt="2023-02-22T10:13:44.247" v="4619" actId="27636"/>
          <ac:spMkLst>
            <pc:docMk/>
            <pc:sldMk cId="1823307794" sldId="1321"/>
            <ac:spMk id="2" creationId="{20E55AC3-A516-E145-BDFE-2211A9AD3BD3}"/>
          </ac:spMkLst>
        </pc:spChg>
      </pc:sldChg>
      <pc:sldChg chg="addSp delSp modSp add del mod">
        <pc:chgData name="Ai Xin" userId="4bcebb4d-661a-4357-8715-2999a08aa140" providerId="ADAL" clId="{690D0DB3-199B-4A2A-99B7-8BD0D00980FC}" dt="2023-02-22T10:13:38.204" v="4617" actId="2696"/>
        <pc:sldMkLst>
          <pc:docMk/>
          <pc:sldMk cId="2732317714" sldId="1321"/>
        </pc:sldMkLst>
        <pc:spChg chg="mod">
          <ac:chgData name="Ai Xin" userId="4bcebb4d-661a-4357-8715-2999a08aa140" providerId="ADAL" clId="{690D0DB3-199B-4A2A-99B7-8BD0D00980FC}" dt="2023-02-21T23:09:47.106" v="4470" actId="27636"/>
          <ac:spMkLst>
            <pc:docMk/>
            <pc:sldMk cId="2732317714" sldId="1321"/>
            <ac:spMk id="2" creationId="{20E55AC3-A516-E145-BDFE-2211A9AD3BD3}"/>
          </ac:spMkLst>
        </pc:spChg>
        <pc:spChg chg="del">
          <ac:chgData name="Ai Xin" userId="4bcebb4d-661a-4357-8715-2999a08aa140" providerId="ADAL" clId="{690D0DB3-199B-4A2A-99B7-8BD0D00980FC}" dt="2023-02-22T00:04:02.830" v="4548" actId="478"/>
          <ac:spMkLst>
            <pc:docMk/>
            <pc:sldMk cId="2732317714" sldId="1321"/>
            <ac:spMk id="7" creationId="{8FF365B0-5350-FF44-A4AA-99DDDA51A2E4}"/>
          </ac:spMkLst>
        </pc:spChg>
        <pc:spChg chg="add mod">
          <ac:chgData name="Ai Xin" userId="4bcebb4d-661a-4357-8715-2999a08aa140" providerId="ADAL" clId="{690D0DB3-199B-4A2A-99B7-8BD0D00980FC}" dt="2023-02-22T00:10:15.321" v="4595" actId="113"/>
          <ac:spMkLst>
            <pc:docMk/>
            <pc:sldMk cId="2732317714" sldId="1321"/>
            <ac:spMk id="9" creationId="{242D4FE5-E103-EE90-FA25-7F1CA5C48B65}"/>
          </ac:spMkLst>
        </pc:spChg>
        <pc:picChg chg="del">
          <ac:chgData name="Ai Xin" userId="4bcebb4d-661a-4357-8715-2999a08aa140" providerId="ADAL" clId="{690D0DB3-199B-4A2A-99B7-8BD0D00980FC}" dt="2023-02-22T00:03:58.834" v="4547" actId="478"/>
          <ac:picMkLst>
            <pc:docMk/>
            <pc:sldMk cId="2732317714" sldId="1321"/>
            <ac:picMk id="6" creationId="{F7145CD3-E01D-A040-9F88-3A277B7EDBBB}"/>
          </ac:picMkLst>
        </pc:picChg>
        <pc:picChg chg="add mod">
          <ac:chgData name="Ai Xin" userId="4bcebb4d-661a-4357-8715-2999a08aa140" providerId="ADAL" clId="{690D0DB3-199B-4A2A-99B7-8BD0D00980FC}" dt="2023-02-22T00:04:25.718" v="4551" actId="1076"/>
          <ac:picMkLst>
            <pc:docMk/>
            <pc:sldMk cId="2732317714" sldId="1321"/>
            <ac:picMk id="8" creationId="{5CE0A0A1-F408-6EE2-BF2C-8764762144A0}"/>
          </ac:picMkLst>
        </pc:picChg>
      </pc:sldChg>
      <pc:sldChg chg="add del">
        <pc:chgData name="Ai Xin" userId="4bcebb4d-661a-4357-8715-2999a08aa140" providerId="ADAL" clId="{690D0DB3-199B-4A2A-99B7-8BD0D00980FC}" dt="2023-02-22T10:13:38.204" v="4617" actId="2696"/>
        <pc:sldMkLst>
          <pc:docMk/>
          <pc:sldMk cId="136143294" sldId="1322"/>
        </pc:sldMkLst>
      </pc:sldChg>
      <pc:sldChg chg="add">
        <pc:chgData name="Ai Xin" userId="4bcebb4d-661a-4357-8715-2999a08aa140" providerId="ADAL" clId="{690D0DB3-199B-4A2A-99B7-8BD0D00980FC}" dt="2023-02-22T10:13:44.196" v="4618"/>
        <pc:sldMkLst>
          <pc:docMk/>
          <pc:sldMk cId="1481445681" sldId="1322"/>
        </pc:sldMkLst>
      </pc:sldChg>
      <pc:sldChg chg="modSp add del mod">
        <pc:chgData name="Ai Xin" userId="4bcebb4d-661a-4357-8715-2999a08aa140" providerId="ADAL" clId="{690D0DB3-199B-4A2A-99B7-8BD0D00980FC}" dt="2023-02-22T10:13:38.204" v="4617" actId="2696"/>
        <pc:sldMkLst>
          <pc:docMk/>
          <pc:sldMk cId="2318103912" sldId="1323"/>
        </pc:sldMkLst>
        <pc:spChg chg="mod">
          <ac:chgData name="Ai Xin" userId="4bcebb4d-661a-4357-8715-2999a08aa140" providerId="ADAL" clId="{690D0DB3-199B-4A2A-99B7-8BD0D00980FC}" dt="2023-02-22T00:08:40.159" v="4578" actId="20577"/>
          <ac:spMkLst>
            <pc:docMk/>
            <pc:sldMk cId="2318103912" sldId="1323"/>
            <ac:spMk id="2" creationId="{AF8FB868-B78D-3C4B-964B-69E29601DF88}"/>
          </ac:spMkLst>
        </pc:spChg>
        <pc:picChg chg="mod">
          <ac:chgData name="Ai Xin" userId="4bcebb4d-661a-4357-8715-2999a08aa140" providerId="ADAL" clId="{690D0DB3-199B-4A2A-99B7-8BD0D00980FC}" dt="2023-02-22T00:07:48.862" v="4557" actId="1076"/>
          <ac:picMkLst>
            <pc:docMk/>
            <pc:sldMk cId="2318103912" sldId="1323"/>
            <ac:picMk id="5" creationId="{4A855466-7E4B-CC4C-97A8-158C98E23224}"/>
          </ac:picMkLst>
        </pc:picChg>
      </pc:sldChg>
      <pc:sldChg chg="add">
        <pc:chgData name="Ai Xin" userId="4bcebb4d-661a-4357-8715-2999a08aa140" providerId="ADAL" clId="{690D0DB3-199B-4A2A-99B7-8BD0D00980FC}" dt="2023-02-22T10:13:44.196" v="4618"/>
        <pc:sldMkLst>
          <pc:docMk/>
          <pc:sldMk cId="2865405000" sldId="1323"/>
        </pc:sldMkLst>
      </pc:sldChg>
      <pc:sldChg chg="addSp delSp modSp add del mod modClrScheme chgLayout">
        <pc:chgData name="Ai Xin" userId="4bcebb4d-661a-4357-8715-2999a08aa140" providerId="ADAL" clId="{690D0DB3-199B-4A2A-99B7-8BD0D00980FC}" dt="2023-02-22T10:13:38.204" v="4617" actId="2696"/>
        <pc:sldMkLst>
          <pc:docMk/>
          <pc:sldMk cId="1947160805" sldId="1324"/>
        </pc:sldMkLst>
        <pc:spChg chg="add del">
          <ac:chgData name="Ai Xin" userId="4bcebb4d-661a-4357-8715-2999a08aa140" providerId="ADAL" clId="{690D0DB3-199B-4A2A-99B7-8BD0D00980FC}" dt="2023-02-21T23:59:36.262" v="4527" actId="478"/>
          <ac:spMkLst>
            <pc:docMk/>
            <pc:sldMk cId="1947160805" sldId="1324"/>
            <ac:spMk id="2" creationId="{890F48B5-0BD5-2A4A-A2A8-2D1B404E872F}"/>
          </ac:spMkLst>
        </pc:spChg>
        <pc:spChg chg="mod ord">
          <ac:chgData name="Ai Xin" userId="4bcebb4d-661a-4357-8715-2999a08aa140" providerId="ADAL" clId="{690D0DB3-199B-4A2A-99B7-8BD0D00980FC}" dt="2023-02-22T00:11:40.196" v="4612" actId="20577"/>
          <ac:spMkLst>
            <pc:docMk/>
            <pc:sldMk cId="1947160805" sldId="1324"/>
            <ac:spMk id="3" creationId="{F651DAD7-D78C-6444-A38B-EB098EEF676E}"/>
          </ac:spMkLst>
        </pc:spChg>
        <pc:spChg chg="mod ord">
          <ac:chgData name="Ai Xin" userId="4bcebb4d-661a-4357-8715-2999a08aa140" providerId="ADAL" clId="{690D0DB3-199B-4A2A-99B7-8BD0D00980FC}" dt="2023-02-21T23:26:30.815" v="4482" actId="700"/>
          <ac:spMkLst>
            <pc:docMk/>
            <pc:sldMk cId="1947160805" sldId="1324"/>
            <ac:spMk id="4" creationId="{FF1BE1D6-3266-234E-AF56-FA5566B5260F}"/>
          </ac:spMkLst>
        </pc:spChg>
        <pc:spChg chg="del mod">
          <ac:chgData name="Ai Xin" userId="4bcebb4d-661a-4357-8715-2999a08aa140" providerId="ADAL" clId="{690D0DB3-199B-4A2A-99B7-8BD0D00980FC}" dt="2023-02-21T23:59:32.118" v="4526" actId="478"/>
          <ac:spMkLst>
            <pc:docMk/>
            <pc:sldMk cId="1947160805" sldId="1324"/>
            <ac:spMk id="5" creationId="{BDF1D78C-9B13-694F-B13B-15CA87443F0B}"/>
          </ac:spMkLst>
        </pc:spChg>
        <pc:picChg chg="add mod">
          <ac:chgData name="Ai Xin" userId="4bcebb4d-661a-4357-8715-2999a08aa140" providerId="ADAL" clId="{690D0DB3-199B-4A2A-99B7-8BD0D00980FC}" dt="2023-02-22T07:53:21.451" v="4616" actId="1076"/>
          <ac:picMkLst>
            <pc:docMk/>
            <pc:sldMk cId="1947160805" sldId="1324"/>
            <ac:picMk id="5" creationId="{A4EF1E2C-F51A-386E-3B35-B0E8E6FD7899}"/>
          </ac:picMkLst>
        </pc:picChg>
        <pc:picChg chg="add del mod">
          <ac:chgData name="Ai Xin" userId="4bcebb4d-661a-4357-8715-2999a08aa140" providerId="ADAL" clId="{690D0DB3-199B-4A2A-99B7-8BD0D00980FC}" dt="2023-02-22T07:53:14.725" v="4613" actId="478"/>
          <ac:picMkLst>
            <pc:docMk/>
            <pc:sldMk cId="1947160805" sldId="1324"/>
            <ac:picMk id="7" creationId="{E5E98206-4529-EC6A-352E-328598B70145}"/>
          </ac:picMkLst>
        </pc:picChg>
        <pc:picChg chg="add mod">
          <ac:chgData name="Ai Xin" userId="4bcebb4d-661a-4357-8715-2999a08aa140" providerId="ADAL" clId="{690D0DB3-199B-4A2A-99B7-8BD0D00980FC}" dt="2023-02-21T23:59:59.750" v="4533" actId="1076"/>
          <ac:picMkLst>
            <pc:docMk/>
            <pc:sldMk cId="1947160805" sldId="1324"/>
            <ac:picMk id="9" creationId="{5075D84C-CD45-F994-544F-6AB0F4A13F91}"/>
          </ac:picMkLst>
        </pc:picChg>
        <pc:picChg chg="add mod">
          <ac:chgData name="Ai Xin" userId="4bcebb4d-661a-4357-8715-2999a08aa140" providerId="ADAL" clId="{690D0DB3-199B-4A2A-99B7-8BD0D00980FC}" dt="2023-02-22T00:00:20.663" v="4536" actId="1076"/>
          <ac:picMkLst>
            <pc:docMk/>
            <pc:sldMk cId="1947160805" sldId="1324"/>
            <ac:picMk id="11" creationId="{690BCA7B-1C3F-60B4-69B7-A1374DF4BC1C}"/>
          </ac:picMkLst>
        </pc:picChg>
        <pc:picChg chg="add mod">
          <ac:chgData name="Ai Xin" userId="4bcebb4d-661a-4357-8715-2999a08aa140" providerId="ADAL" clId="{690D0DB3-199B-4A2A-99B7-8BD0D00980FC}" dt="2023-02-22T00:00:39.494" v="4539" actId="1076"/>
          <ac:picMkLst>
            <pc:docMk/>
            <pc:sldMk cId="1947160805" sldId="1324"/>
            <ac:picMk id="13" creationId="{42FE64FA-5ABE-6214-51AA-BF88705012A2}"/>
          </ac:picMkLst>
        </pc:picChg>
      </pc:sldChg>
      <pc:sldChg chg="addSp delSp modSp add mod">
        <pc:chgData name="Ai Xin" userId="4bcebb4d-661a-4357-8715-2999a08aa140" providerId="ADAL" clId="{690D0DB3-199B-4A2A-99B7-8BD0D00980FC}" dt="2023-02-22T10:17:09.743" v="4646" actId="1076"/>
        <pc:sldMkLst>
          <pc:docMk/>
          <pc:sldMk cId="3498432343" sldId="1324"/>
        </pc:sldMkLst>
        <pc:picChg chg="del">
          <ac:chgData name="Ai Xin" userId="4bcebb4d-661a-4357-8715-2999a08aa140" providerId="ADAL" clId="{690D0DB3-199B-4A2A-99B7-8BD0D00980FC}" dt="2023-02-22T10:16:46.038" v="4638" actId="478"/>
          <ac:picMkLst>
            <pc:docMk/>
            <pc:sldMk cId="3498432343" sldId="1324"/>
            <ac:picMk id="5" creationId="{A4EF1E2C-F51A-386E-3B35-B0E8E6FD7899}"/>
          </ac:picMkLst>
        </pc:picChg>
        <pc:picChg chg="add mod">
          <ac:chgData name="Ai Xin" userId="4bcebb4d-661a-4357-8715-2999a08aa140" providerId="ADAL" clId="{690D0DB3-199B-4A2A-99B7-8BD0D00980FC}" dt="2023-02-22T10:17:06.703" v="4645" actId="1076"/>
          <ac:picMkLst>
            <pc:docMk/>
            <pc:sldMk cId="3498432343" sldId="1324"/>
            <ac:picMk id="6" creationId="{6C2715F6-F3CF-F75A-516C-08E9225CF125}"/>
          </ac:picMkLst>
        </pc:picChg>
        <pc:picChg chg="add mod">
          <ac:chgData name="Ai Xin" userId="4bcebb4d-661a-4357-8715-2999a08aa140" providerId="ADAL" clId="{690D0DB3-199B-4A2A-99B7-8BD0D00980FC}" dt="2023-02-22T10:17:09.743" v="4646" actId="1076"/>
          <ac:picMkLst>
            <pc:docMk/>
            <pc:sldMk cId="3498432343" sldId="1324"/>
            <ac:picMk id="8" creationId="{AC35D3FB-0375-1CB7-63F5-1054AA112AEE}"/>
          </ac:picMkLst>
        </pc:picChg>
      </pc:sldChg>
      <pc:sldChg chg="addSp delSp modSp new del mod modClrScheme chgLayout">
        <pc:chgData name="Ai Xin" userId="4bcebb4d-661a-4357-8715-2999a08aa140" providerId="ADAL" clId="{690D0DB3-199B-4A2A-99B7-8BD0D00980FC}" dt="2023-02-22T10:13:38.204" v="4617" actId="2696"/>
        <pc:sldMkLst>
          <pc:docMk/>
          <pc:sldMk cId="3627401393" sldId="1325"/>
        </pc:sldMkLst>
        <pc:spChg chg="del">
          <ac:chgData name="Ai Xin" userId="4bcebb4d-661a-4357-8715-2999a08aa140" providerId="ADAL" clId="{690D0DB3-199B-4A2A-99B7-8BD0D00980FC}" dt="2023-02-21T23:50:20.542" v="4484" actId="700"/>
          <ac:spMkLst>
            <pc:docMk/>
            <pc:sldMk cId="3627401393" sldId="1325"/>
            <ac:spMk id="2" creationId="{B2FFEB09-5EB3-AF28-EE04-933341BDA85D}"/>
          </ac:spMkLst>
        </pc:spChg>
        <pc:spChg chg="del">
          <ac:chgData name="Ai Xin" userId="4bcebb4d-661a-4357-8715-2999a08aa140" providerId="ADAL" clId="{690D0DB3-199B-4A2A-99B7-8BD0D00980FC}" dt="2023-02-21T23:50:20.542" v="4484" actId="700"/>
          <ac:spMkLst>
            <pc:docMk/>
            <pc:sldMk cId="3627401393" sldId="1325"/>
            <ac:spMk id="3" creationId="{BC83775D-EC71-D31E-1DA8-E64EB523212F}"/>
          </ac:spMkLst>
        </pc:spChg>
        <pc:spChg chg="mod ord">
          <ac:chgData name="Ai Xin" userId="4bcebb4d-661a-4357-8715-2999a08aa140" providerId="ADAL" clId="{690D0DB3-199B-4A2A-99B7-8BD0D00980FC}" dt="2023-02-21T23:50:20.542" v="4484" actId="700"/>
          <ac:spMkLst>
            <pc:docMk/>
            <pc:sldMk cId="3627401393" sldId="1325"/>
            <ac:spMk id="4" creationId="{540D74A8-DAC8-3D29-6D18-05DD1491A077}"/>
          </ac:spMkLst>
        </pc:spChg>
        <pc:spChg chg="add mod">
          <ac:chgData name="Ai Xin" userId="4bcebb4d-661a-4357-8715-2999a08aa140" providerId="ADAL" clId="{690D0DB3-199B-4A2A-99B7-8BD0D00980FC}" dt="2023-02-21T23:53:34.696" v="4508" actId="207"/>
          <ac:spMkLst>
            <pc:docMk/>
            <pc:sldMk cId="3627401393" sldId="1325"/>
            <ac:spMk id="16" creationId="{1F0A4F37-B2B5-BA6D-26E0-17C1875C0E49}"/>
          </ac:spMkLst>
        </pc:spChg>
        <pc:spChg chg="add mod">
          <ac:chgData name="Ai Xin" userId="4bcebb4d-661a-4357-8715-2999a08aa140" providerId="ADAL" clId="{690D0DB3-199B-4A2A-99B7-8BD0D00980FC}" dt="2023-02-21T23:54:43.502" v="4518" actId="14100"/>
          <ac:spMkLst>
            <pc:docMk/>
            <pc:sldMk cId="3627401393" sldId="1325"/>
            <ac:spMk id="20" creationId="{D7A60C50-EBE7-AA43-2B9F-CC2FB65A9F16}"/>
          </ac:spMkLst>
        </pc:spChg>
        <pc:picChg chg="add del mod">
          <ac:chgData name="Ai Xin" userId="4bcebb4d-661a-4357-8715-2999a08aa140" providerId="ADAL" clId="{690D0DB3-199B-4A2A-99B7-8BD0D00980FC}" dt="2023-02-21T23:52:19.250" v="4495" actId="478"/>
          <ac:picMkLst>
            <pc:docMk/>
            <pc:sldMk cId="3627401393" sldId="1325"/>
            <ac:picMk id="6" creationId="{5CCEAE66-023C-FF15-986E-0FA928DF407B}"/>
          </ac:picMkLst>
        </pc:picChg>
        <pc:picChg chg="add del mod">
          <ac:chgData name="Ai Xin" userId="4bcebb4d-661a-4357-8715-2999a08aa140" providerId="ADAL" clId="{690D0DB3-199B-4A2A-99B7-8BD0D00980FC}" dt="2023-02-21T23:52:28.289" v="4499" actId="21"/>
          <ac:picMkLst>
            <pc:docMk/>
            <pc:sldMk cId="3627401393" sldId="1325"/>
            <ac:picMk id="8" creationId="{8DD1BABB-EDD9-67CF-438B-712B9532FEBB}"/>
          </ac:picMkLst>
        </pc:picChg>
        <pc:picChg chg="add mod">
          <ac:chgData name="Ai Xin" userId="4bcebb4d-661a-4357-8715-2999a08aa140" providerId="ADAL" clId="{690D0DB3-199B-4A2A-99B7-8BD0D00980FC}" dt="2023-02-21T23:51:34.791" v="4493" actId="1076"/>
          <ac:picMkLst>
            <pc:docMk/>
            <pc:sldMk cId="3627401393" sldId="1325"/>
            <ac:picMk id="10" creationId="{76FD358B-23E7-60C6-A3AE-1B13E88E7F6A}"/>
          </ac:picMkLst>
        </pc:picChg>
        <pc:picChg chg="add mod">
          <ac:chgData name="Ai Xin" userId="4bcebb4d-661a-4357-8715-2999a08aa140" providerId="ADAL" clId="{690D0DB3-199B-4A2A-99B7-8BD0D00980FC}" dt="2023-02-21T23:54:21.712" v="4515" actId="1076"/>
          <ac:picMkLst>
            <pc:docMk/>
            <pc:sldMk cId="3627401393" sldId="1325"/>
            <ac:picMk id="12" creationId="{177760ED-3F0B-D033-01DB-8DDEA8AD0B18}"/>
          </ac:picMkLst>
        </pc:picChg>
        <pc:picChg chg="add del mod">
          <ac:chgData name="Ai Xin" userId="4bcebb4d-661a-4357-8715-2999a08aa140" providerId="ADAL" clId="{690D0DB3-199B-4A2A-99B7-8BD0D00980FC}" dt="2023-02-21T23:52:33.637" v="4501" actId="478"/>
          <ac:picMkLst>
            <pc:docMk/>
            <pc:sldMk cId="3627401393" sldId="1325"/>
            <ac:picMk id="13" creationId="{EBC7A776-EFF1-8B8A-C538-7070CD110F8F}"/>
          </ac:picMkLst>
        </pc:picChg>
        <pc:picChg chg="add mod">
          <ac:chgData name="Ai Xin" userId="4bcebb4d-661a-4357-8715-2999a08aa140" providerId="ADAL" clId="{690D0DB3-199B-4A2A-99B7-8BD0D00980FC}" dt="2023-02-21T23:53:08.174" v="4504" actId="1076"/>
          <ac:picMkLst>
            <pc:docMk/>
            <pc:sldMk cId="3627401393" sldId="1325"/>
            <ac:picMk id="15" creationId="{BD509BA4-4A1A-502E-5094-5DD6A9C5C4B6}"/>
          </ac:picMkLst>
        </pc:picChg>
        <pc:cxnChg chg="add mod">
          <ac:chgData name="Ai Xin" userId="4bcebb4d-661a-4357-8715-2999a08aa140" providerId="ADAL" clId="{690D0DB3-199B-4A2A-99B7-8BD0D00980FC}" dt="2023-02-21T23:53:56.191" v="4512" actId="14100"/>
          <ac:cxnSpMkLst>
            <pc:docMk/>
            <pc:sldMk cId="3627401393" sldId="1325"/>
            <ac:cxnSpMk id="18" creationId="{2FDFE634-B0A2-4F87-8FCA-C9A95C16B26B}"/>
          </ac:cxnSpMkLst>
        </pc:cxnChg>
        <pc:cxnChg chg="add mod">
          <ac:chgData name="Ai Xin" userId="4bcebb4d-661a-4357-8715-2999a08aa140" providerId="ADAL" clId="{690D0DB3-199B-4A2A-99B7-8BD0D00980FC}" dt="2023-02-21T23:54:59.983" v="4523" actId="14100"/>
          <ac:cxnSpMkLst>
            <pc:docMk/>
            <pc:sldMk cId="3627401393" sldId="1325"/>
            <ac:cxnSpMk id="21" creationId="{E7676D8B-F7F5-3359-D2EF-B2A16A5B524D}"/>
          </ac:cxnSpMkLst>
        </pc:cxnChg>
      </pc:sldChg>
      <pc:sldChg chg="add">
        <pc:chgData name="Ai Xin" userId="4bcebb4d-661a-4357-8715-2999a08aa140" providerId="ADAL" clId="{690D0DB3-199B-4A2A-99B7-8BD0D00980FC}" dt="2023-02-22T10:13:44.196" v="4618"/>
        <pc:sldMkLst>
          <pc:docMk/>
          <pc:sldMk cId="3664463422" sldId="1325"/>
        </pc:sldMkLst>
      </pc:sldChg>
    </pc:docChg>
  </pc:docChgLst>
  <pc:docChgLst>
    <pc:chgData name="Ai Xin" userId="4bcebb4d-661a-4357-8715-2999a08aa140" providerId="ADAL" clId="{78245C96-8A42-4B8A-8EF3-D12DB68DC68E}"/>
    <pc:docChg chg="undo custSel addSld delSld modSld">
      <pc:chgData name="Ai Xin" userId="4bcebb4d-661a-4357-8715-2999a08aa140" providerId="ADAL" clId="{78245C96-8A42-4B8A-8EF3-D12DB68DC68E}" dt="2023-08-25T07:56:02.435" v="173" actId="1076"/>
      <pc:docMkLst>
        <pc:docMk/>
      </pc:docMkLst>
      <pc:sldChg chg="modSp add mod">
        <pc:chgData name="Ai Xin" userId="4bcebb4d-661a-4357-8715-2999a08aa140" providerId="ADAL" clId="{78245C96-8A42-4B8A-8EF3-D12DB68DC68E}" dt="2023-08-25T07:38:55.458" v="57" actId="27636"/>
        <pc:sldMkLst>
          <pc:docMk/>
          <pc:sldMk cId="1646168143" sldId="360"/>
        </pc:sldMkLst>
        <pc:spChg chg="mod">
          <ac:chgData name="Ai Xin" userId="4bcebb4d-661a-4357-8715-2999a08aa140" providerId="ADAL" clId="{78245C96-8A42-4B8A-8EF3-D12DB68DC68E}" dt="2023-08-25T07:38:55.458" v="57" actId="27636"/>
          <ac:spMkLst>
            <pc:docMk/>
            <pc:sldMk cId="1646168143" sldId="360"/>
            <ac:spMk id="3" creationId="{00000000-0000-0000-0000-000000000000}"/>
          </ac:spMkLst>
        </pc:spChg>
      </pc:sldChg>
      <pc:sldChg chg="modSp mod">
        <pc:chgData name="Ai Xin" userId="4bcebb4d-661a-4357-8715-2999a08aa140" providerId="ADAL" clId="{78245C96-8A42-4B8A-8EF3-D12DB68DC68E}" dt="2023-08-25T07:15:06.450" v="34" actId="20577"/>
        <pc:sldMkLst>
          <pc:docMk/>
          <pc:sldMk cId="3422528084" sldId="669"/>
        </pc:sldMkLst>
        <pc:spChg chg="mod">
          <ac:chgData name="Ai Xin" userId="4bcebb4d-661a-4357-8715-2999a08aa140" providerId="ADAL" clId="{78245C96-8A42-4B8A-8EF3-D12DB68DC68E}" dt="2023-08-25T07:15:06.450" v="34" actId="20577"/>
          <ac:spMkLst>
            <pc:docMk/>
            <pc:sldMk cId="3422528084" sldId="669"/>
            <ac:spMk id="7" creationId="{00000000-0000-0000-0000-000000000000}"/>
          </ac:spMkLst>
        </pc:spChg>
      </pc:sldChg>
      <pc:sldChg chg="add">
        <pc:chgData name="Ai Xin" userId="4bcebb4d-661a-4357-8715-2999a08aa140" providerId="ADAL" clId="{78245C96-8A42-4B8A-8EF3-D12DB68DC68E}" dt="2023-08-25T07:38:55.383" v="54"/>
        <pc:sldMkLst>
          <pc:docMk/>
          <pc:sldMk cId="4208151656" sldId="711"/>
        </pc:sldMkLst>
      </pc:sldChg>
      <pc:sldChg chg="modSp add mod">
        <pc:chgData name="Ai Xin" userId="4bcebb4d-661a-4357-8715-2999a08aa140" providerId="ADAL" clId="{78245C96-8A42-4B8A-8EF3-D12DB68DC68E}" dt="2023-08-25T02:21:50.277" v="2" actId="27636"/>
        <pc:sldMkLst>
          <pc:docMk/>
          <pc:sldMk cId="3227550344" sldId="1038"/>
        </pc:sldMkLst>
        <pc:spChg chg="mod">
          <ac:chgData name="Ai Xin" userId="4bcebb4d-661a-4357-8715-2999a08aa140" providerId="ADAL" clId="{78245C96-8A42-4B8A-8EF3-D12DB68DC68E}" dt="2023-08-25T02:21:50.277" v="2" actId="27636"/>
          <ac:spMkLst>
            <pc:docMk/>
            <pc:sldMk cId="3227550344" sldId="1038"/>
            <ac:spMk id="3" creationId="{00000000-0000-0000-0000-000000000000}"/>
          </ac:spMkLst>
        </pc:spChg>
      </pc:sldChg>
      <pc:sldChg chg="add">
        <pc:chgData name="Ai Xin" userId="4bcebb4d-661a-4357-8715-2999a08aa140" providerId="ADAL" clId="{78245C96-8A42-4B8A-8EF3-D12DB68DC68E}" dt="2023-08-25T02:21:50.215" v="1"/>
        <pc:sldMkLst>
          <pc:docMk/>
          <pc:sldMk cId="4291860227" sldId="1039"/>
        </pc:sldMkLst>
      </pc:sldChg>
      <pc:sldChg chg="add">
        <pc:chgData name="Ai Xin" userId="4bcebb4d-661a-4357-8715-2999a08aa140" providerId="ADAL" clId="{78245C96-8A42-4B8A-8EF3-D12DB68DC68E}" dt="2023-08-25T02:21:50.215" v="1"/>
        <pc:sldMkLst>
          <pc:docMk/>
          <pc:sldMk cId="3326070621" sldId="1040"/>
        </pc:sldMkLst>
      </pc:sldChg>
      <pc:sldChg chg="modSp add mod">
        <pc:chgData name="Ai Xin" userId="4bcebb4d-661a-4357-8715-2999a08aa140" providerId="ADAL" clId="{78245C96-8A42-4B8A-8EF3-D12DB68DC68E}" dt="2023-08-25T02:21:50.287" v="3" actId="27636"/>
        <pc:sldMkLst>
          <pc:docMk/>
          <pc:sldMk cId="3343436399" sldId="1041"/>
        </pc:sldMkLst>
        <pc:spChg chg="mod">
          <ac:chgData name="Ai Xin" userId="4bcebb4d-661a-4357-8715-2999a08aa140" providerId="ADAL" clId="{78245C96-8A42-4B8A-8EF3-D12DB68DC68E}" dt="2023-08-25T02:21:50.287" v="3" actId="27636"/>
          <ac:spMkLst>
            <pc:docMk/>
            <pc:sldMk cId="3343436399" sldId="1041"/>
            <ac:spMk id="5" creationId="{00000000-0000-0000-0000-000000000000}"/>
          </ac:spMkLst>
        </pc:spChg>
      </pc:sldChg>
      <pc:sldChg chg="add">
        <pc:chgData name="Ai Xin" userId="4bcebb4d-661a-4357-8715-2999a08aa140" providerId="ADAL" clId="{78245C96-8A42-4B8A-8EF3-D12DB68DC68E}" dt="2023-08-25T02:21:50.215" v="1"/>
        <pc:sldMkLst>
          <pc:docMk/>
          <pc:sldMk cId="2754818061" sldId="1067"/>
        </pc:sldMkLst>
      </pc:sldChg>
      <pc:sldChg chg="modSp mod">
        <pc:chgData name="Ai Xin" userId="4bcebb4d-661a-4357-8715-2999a08aa140" providerId="ADAL" clId="{78245C96-8A42-4B8A-8EF3-D12DB68DC68E}" dt="2023-08-25T07:56:02.435" v="173" actId="1076"/>
        <pc:sldMkLst>
          <pc:docMk/>
          <pc:sldMk cId="258070270" sldId="1272"/>
        </pc:sldMkLst>
        <pc:spChg chg="mod">
          <ac:chgData name="Ai Xin" userId="4bcebb4d-661a-4357-8715-2999a08aa140" providerId="ADAL" clId="{78245C96-8A42-4B8A-8EF3-D12DB68DC68E}" dt="2023-08-25T07:55:58.605" v="172" actId="27636"/>
          <ac:spMkLst>
            <pc:docMk/>
            <pc:sldMk cId="258070270" sldId="1272"/>
            <ac:spMk id="2" creationId="{BACF9F5F-1FB4-C433-63E5-9790C2E39DBC}"/>
          </ac:spMkLst>
        </pc:spChg>
        <pc:picChg chg="mod">
          <ac:chgData name="Ai Xin" userId="4bcebb4d-661a-4357-8715-2999a08aa140" providerId="ADAL" clId="{78245C96-8A42-4B8A-8EF3-D12DB68DC68E}" dt="2023-08-25T07:56:02.435" v="173" actId="1076"/>
          <ac:picMkLst>
            <pc:docMk/>
            <pc:sldMk cId="258070270" sldId="1272"/>
            <ac:picMk id="6" creationId="{8158727F-FD76-1953-84AE-4535379815C1}"/>
          </ac:picMkLst>
        </pc:picChg>
      </pc:sldChg>
      <pc:sldChg chg="modSp mod">
        <pc:chgData name="Ai Xin" userId="4bcebb4d-661a-4357-8715-2999a08aa140" providerId="ADAL" clId="{78245C96-8A42-4B8A-8EF3-D12DB68DC68E}" dt="2023-08-25T02:21:50.302" v="4" actId="27636"/>
        <pc:sldMkLst>
          <pc:docMk/>
          <pc:sldMk cId="3097184358" sldId="1281"/>
        </pc:sldMkLst>
        <pc:spChg chg="mod">
          <ac:chgData name="Ai Xin" userId="4bcebb4d-661a-4357-8715-2999a08aa140" providerId="ADAL" clId="{78245C96-8A42-4B8A-8EF3-D12DB68DC68E}" dt="2023-08-25T02:21:50.302" v="4" actId="27636"/>
          <ac:spMkLst>
            <pc:docMk/>
            <pc:sldMk cId="3097184358" sldId="1281"/>
            <ac:spMk id="2" creationId="{473352EF-9B30-E0FB-3574-BFDBCE24188F}"/>
          </ac:spMkLst>
        </pc:spChg>
      </pc:sldChg>
      <pc:sldChg chg="del">
        <pc:chgData name="Ai Xin" userId="4bcebb4d-661a-4357-8715-2999a08aa140" providerId="ADAL" clId="{78245C96-8A42-4B8A-8EF3-D12DB68DC68E}" dt="2023-08-25T02:21:30.693" v="0" actId="47"/>
        <pc:sldMkLst>
          <pc:docMk/>
          <pc:sldMk cId="1805413964" sldId="1303"/>
        </pc:sldMkLst>
      </pc:sldChg>
      <pc:sldChg chg="modSp mod">
        <pc:chgData name="Ai Xin" userId="4bcebb4d-661a-4357-8715-2999a08aa140" providerId="ADAL" clId="{78245C96-8A42-4B8A-8EF3-D12DB68DC68E}" dt="2023-08-25T07:14:44.585" v="15" actId="20577"/>
        <pc:sldMkLst>
          <pc:docMk/>
          <pc:sldMk cId="1862305434" sldId="1304"/>
        </pc:sldMkLst>
        <pc:spChg chg="mod">
          <ac:chgData name="Ai Xin" userId="4bcebb4d-661a-4357-8715-2999a08aa140" providerId="ADAL" clId="{78245C96-8A42-4B8A-8EF3-D12DB68DC68E}" dt="2023-08-25T07:14:44.585" v="15" actId="20577"/>
          <ac:spMkLst>
            <pc:docMk/>
            <pc:sldMk cId="1862305434" sldId="1304"/>
            <ac:spMk id="5" creationId="{5144881D-9822-764D-9B91-17C203DFF684}"/>
          </ac:spMkLst>
        </pc:spChg>
      </pc:sldChg>
      <pc:sldChg chg="add">
        <pc:chgData name="Ai Xin" userId="4bcebb4d-661a-4357-8715-2999a08aa140" providerId="ADAL" clId="{78245C96-8A42-4B8A-8EF3-D12DB68DC68E}" dt="2023-08-25T07:38:55.383" v="54"/>
        <pc:sldMkLst>
          <pc:docMk/>
          <pc:sldMk cId="2086881744" sldId="1367"/>
        </pc:sldMkLst>
      </pc:sldChg>
      <pc:sldChg chg="modSp add mod">
        <pc:chgData name="Ai Xin" userId="4bcebb4d-661a-4357-8715-2999a08aa140" providerId="ADAL" clId="{78245C96-8A42-4B8A-8EF3-D12DB68DC68E}" dt="2023-08-25T07:38:55.456" v="55" actId="27636"/>
        <pc:sldMkLst>
          <pc:docMk/>
          <pc:sldMk cId="3350753535" sldId="1368"/>
        </pc:sldMkLst>
        <pc:spChg chg="mod">
          <ac:chgData name="Ai Xin" userId="4bcebb4d-661a-4357-8715-2999a08aa140" providerId="ADAL" clId="{78245C96-8A42-4B8A-8EF3-D12DB68DC68E}" dt="2023-08-25T07:38:55.456" v="55" actId="27636"/>
          <ac:spMkLst>
            <pc:docMk/>
            <pc:sldMk cId="3350753535" sldId="1368"/>
            <ac:spMk id="12" creationId="{58395E02-B19F-6447-9082-33F7B691424C}"/>
          </ac:spMkLst>
        </pc:spChg>
      </pc:sldChg>
      <pc:sldChg chg="add">
        <pc:chgData name="Ai Xin" userId="4bcebb4d-661a-4357-8715-2999a08aa140" providerId="ADAL" clId="{78245C96-8A42-4B8A-8EF3-D12DB68DC68E}" dt="2023-08-25T07:38:55.383" v="54"/>
        <pc:sldMkLst>
          <pc:docMk/>
          <pc:sldMk cId="3927885626" sldId="1369"/>
        </pc:sldMkLst>
      </pc:sldChg>
      <pc:sldChg chg="add">
        <pc:chgData name="Ai Xin" userId="4bcebb4d-661a-4357-8715-2999a08aa140" providerId="ADAL" clId="{78245C96-8A42-4B8A-8EF3-D12DB68DC68E}" dt="2023-08-25T07:38:55.383" v="54"/>
        <pc:sldMkLst>
          <pc:docMk/>
          <pc:sldMk cId="3041083308" sldId="1370"/>
        </pc:sldMkLst>
      </pc:sldChg>
      <pc:sldChg chg="add">
        <pc:chgData name="Ai Xin" userId="4bcebb4d-661a-4357-8715-2999a08aa140" providerId="ADAL" clId="{78245C96-8A42-4B8A-8EF3-D12DB68DC68E}" dt="2023-08-25T07:38:55.383" v="54"/>
        <pc:sldMkLst>
          <pc:docMk/>
          <pc:sldMk cId="2248785232" sldId="1371"/>
        </pc:sldMkLst>
      </pc:sldChg>
      <pc:sldChg chg="add">
        <pc:chgData name="Ai Xin" userId="4bcebb4d-661a-4357-8715-2999a08aa140" providerId="ADAL" clId="{78245C96-8A42-4B8A-8EF3-D12DB68DC68E}" dt="2023-08-25T07:38:55.383" v="54"/>
        <pc:sldMkLst>
          <pc:docMk/>
          <pc:sldMk cId="737236377" sldId="1372"/>
        </pc:sldMkLst>
      </pc:sldChg>
      <pc:sldChg chg="modSp add mod">
        <pc:chgData name="Ai Xin" userId="4bcebb4d-661a-4357-8715-2999a08aa140" providerId="ADAL" clId="{78245C96-8A42-4B8A-8EF3-D12DB68DC68E}" dt="2023-08-25T07:38:55.458" v="56" actId="27636"/>
        <pc:sldMkLst>
          <pc:docMk/>
          <pc:sldMk cId="211077478" sldId="1373"/>
        </pc:sldMkLst>
        <pc:spChg chg="mod">
          <ac:chgData name="Ai Xin" userId="4bcebb4d-661a-4357-8715-2999a08aa140" providerId="ADAL" clId="{78245C96-8A42-4B8A-8EF3-D12DB68DC68E}" dt="2023-08-25T07:38:55.458" v="56" actId="27636"/>
          <ac:spMkLst>
            <pc:docMk/>
            <pc:sldMk cId="211077478" sldId="1373"/>
            <ac:spMk id="2" creationId="{97EBB13D-FC5D-5F4B-9FCC-A788FC4DB17B}"/>
          </ac:spMkLst>
        </pc:spChg>
      </pc:sldChg>
      <pc:sldChg chg="modSp add mod">
        <pc:chgData name="Ai Xin" userId="4bcebb4d-661a-4357-8715-2999a08aa140" providerId="ADAL" clId="{78245C96-8A42-4B8A-8EF3-D12DB68DC68E}" dt="2023-08-25T07:38:55.474" v="58" actId="27636"/>
        <pc:sldMkLst>
          <pc:docMk/>
          <pc:sldMk cId="757248396" sldId="1374"/>
        </pc:sldMkLst>
        <pc:spChg chg="mod">
          <ac:chgData name="Ai Xin" userId="4bcebb4d-661a-4357-8715-2999a08aa140" providerId="ADAL" clId="{78245C96-8A42-4B8A-8EF3-D12DB68DC68E}" dt="2023-08-25T07:38:55.474" v="58" actId="27636"/>
          <ac:spMkLst>
            <pc:docMk/>
            <pc:sldMk cId="757248396" sldId="1374"/>
            <ac:spMk id="3" creationId="{00000000-0000-0000-0000-000000000000}"/>
          </ac:spMkLst>
        </pc:spChg>
      </pc:sldChg>
      <pc:sldChg chg="modSp add mod">
        <pc:chgData name="Ai Xin" userId="4bcebb4d-661a-4357-8715-2999a08aa140" providerId="ADAL" clId="{78245C96-8A42-4B8A-8EF3-D12DB68DC68E}" dt="2023-08-25T07:38:55.474" v="60" actId="27636"/>
        <pc:sldMkLst>
          <pc:docMk/>
          <pc:sldMk cId="4284533854" sldId="1375"/>
        </pc:sldMkLst>
        <pc:spChg chg="mod">
          <ac:chgData name="Ai Xin" userId="4bcebb4d-661a-4357-8715-2999a08aa140" providerId="ADAL" clId="{78245C96-8A42-4B8A-8EF3-D12DB68DC68E}" dt="2023-08-25T07:38:55.474" v="60" actId="27636"/>
          <ac:spMkLst>
            <pc:docMk/>
            <pc:sldMk cId="4284533854" sldId="1375"/>
            <ac:spMk id="3" creationId="{00000000-0000-0000-0000-000000000000}"/>
          </ac:spMkLst>
        </pc:spChg>
      </pc:sldChg>
      <pc:sldChg chg="modSp add mod">
        <pc:chgData name="Ai Xin" userId="4bcebb4d-661a-4357-8715-2999a08aa140" providerId="ADAL" clId="{78245C96-8A42-4B8A-8EF3-D12DB68DC68E}" dt="2023-08-25T07:38:55.474" v="61" actId="27636"/>
        <pc:sldMkLst>
          <pc:docMk/>
          <pc:sldMk cId="598133800" sldId="1376"/>
        </pc:sldMkLst>
        <pc:spChg chg="mod">
          <ac:chgData name="Ai Xin" userId="4bcebb4d-661a-4357-8715-2999a08aa140" providerId="ADAL" clId="{78245C96-8A42-4B8A-8EF3-D12DB68DC68E}" dt="2023-08-25T07:38:55.474" v="61" actId="27636"/>
          <ac:spMkLst>
            <pc:docMk/>
            <pc:sldMk cId="598133800" sldId="1376"/>
            <ac:spMk id="3" creationId="{00000000-0000-0000-0000-000000000000}"/>
          </ac:spMkLst>
        </pc:spChg>
      </pc:sldChg>
      <pc:sldChg chg="modSp add mod">
        <pc:chgData name="Ai Xin" userId="4bcebb4d-661a-4357-8715-2999a08aa140" providerId="ADAL" clId="{78245C96-8A42-4B8A-8EF3-D12DB68DC68E}" dt="2023-08-25T07:38:55.490" v="62" actId="27636"/>
        <pc:sldMkLst>
          <pc:docMk/>
          <pc:sldMk cId="1717473793" sldId="1377"/>
        </pc:sldMkLst>
        <pc:spChg chg="mod">
          <ac:chgData name="Ai Xin" userId="4bcebb4d-661a-4357-8715-2999a08aa140" providerId="ADAL" clId="{78245C96-8A42-4B8A-8EF3-D12DB68DC68E}" dt="2023-08-25T07:38:55.490" v="62" actId="27636"/>
          <ac:spMkLst>
            <pc:docMk/>
            <pc:sldMk cId="1717473793" sldId="1377"/>
            <ac:spMk id="3" creationId="{00000000-0000-0000-0000-000000000000}"/>
          </ac:spMkLst>
        </pc:spChg>
      </pc:sldChg>
      <pc:sldChg chg="modSp add mod">
        <pc:chgData name="Ai Xin" userId="4bcebb4d-661a-4357-8715-2999a08aa140" providerId="ADAL" clId="{78245C96-8A42-4B8A-8EF3-D12DB68DC68E}" dt="2023-08-25T07:38:55.490" v="63" actId="27636"/>
        <pc:sldMkLst>
          <pc:docMk/>
          <pc:sldMk cId="2215311623" sldId="1378"/>
        </pc:sldMkLst>
        <pc:spChg chg="mod">
          <ac:chgData name="Ai Xin" userId="4bcebb4d-661a-4357-8715-2999a08aa140" providerId="ADAL" clId="{78245C96-8A42-4B8A-8EF3-D12DB68DC68E}" dt="2023-08-25T07:38:55.490" v="63" actId="27636"/>
          <ac:spMkLst>
            <pc:docMk/>
            <pc:sldMk cId="2215311623" sldId="1378"/>
            <ac:spMk id="3" creationId="{00000000-0000-0000-0000-000000000000}"/>
          </ac:spMkLst>
        </pc:spChg>
      </pc:sldChg>
      <pc:sldChg chg="modSp add mod">
        <pc:chgData name="Ai Xin" userId="4bcebb4d-661a-4357-8715-2999a08aa140" providerId="ADAL" clId="{78245C96-8A42-4B8A-8EF3-D12DB68DC68E}" dt="2023-08-25T07:38:55.490" v="64" actId="27636"/>
        <pc:sldMkLst>
          <pc:docMk/>
          <pc:sldMk cId="3532358003" sldId="1379"/>
        </pc:sldMkLst>
        <pc:spChg chg="mod">
          <ac:chgData name="Ai Xin" userId="4bcebb4d-661a-4357-8715-2999a08aa140" providerId="ADAL" clId="{78245C96-8A42-4B8A-8EF3-D12DB68DC68E}" dt="2023-08-25T07:38:55.490" v="64" actId="27636"/>
          <ac:spMkLst>
            <pc:docMk/>
            <pc:sldMk cId="3532358003" sldId="1379"/>
            <ac:spMk id="3" creationId="{00000000-0000-0000-0000-000000000000}"/>
          </ac:spMkLst>
        </pc:spChg>
      </pc:sldChg>
      <pc:sldChg chg="add">
        <pc:chgData name="Ai Xin" userId="4bcebb4d-661a-4357-8715-2999a08aa140" providerId="ADAL" clId="{78245C96-8A42-4B8A-8EF3-D12DB68DC68E}" dt="2023-08-25T02:21:50.215" v="1"/>
        <pc:sldMkLst>
          <pc:docMk/>
          <pc:sldMk cId="250104242" sldId="1381"/>
        </pc:sldMkLst>
      </pc:sldChg>
      <pc:sldChg chg="add">
        <pc:chgData name="Ai Xin" userId="4bcebb4d-661a-4357-8715-2999a08aa140" providerId="ADAL" clId="{78245C96-8A42-4B8A-8EF3-D12DB68DC68E}" dt="2023-08-25T07:38:55.383" v="54"/>
        <pc:sldMkLst>
          <pc:docMk/>
          <pc:sldMk cId="127131973" sldId="1382"/>
        </pc:sldMkLst>
      </pc:sldChg>
      <pc:sldChg chg="add">
        <pc:chgData name="Ai Xin" userId="4bcebb4d-661a-4357-8715-2999a08aa140" providerId="ADAL" clId="{78245C96-8A42-4B8A-8EF3-D12DB68DC68E}" dt="2023-08-25T02:21:50.215" v="1"/>
        <pc:sldMkLst>
          <pc:docMk/>
          <pc:sldMk cId="3684290466" sldId="1383"/>
        </pc:sldMkLst>
      </pc:sldChg>
      <pc:sldChg chg="add">
        <pc:chgData name="Ai Xin" userId="4bcebb4d-661a-4357-8715-2999a08aa140" providerId="ADAL" clId="{78245C96-8A42-4B8A-8EF3-D12DB68DC68E}" dt="2023-08-25T02:21:50.215" v="1"/>
        <pc:sldMkLst>
          <pc:docMk/>
          <pc:sldMk cId="2840574342" sldId="1384"/>
        </pc:sldMkLst>
      </pc:sldChg>
      <pc:sldChg chg="add">
        <pc:chgData name="Ai Xin" userId="4bcebb4d-661a-4357-8715-2999a08aa140" providerId="ADAL" clId="{78245C96-8A42-4B8A-8EF3-D12DB68DC68E}" dt="2023-08-25T02:21:50.215" v="1"/>
        <pc:sldMkLst>
          <pc:docMk/>
          <pc:sldMk cId="2652184554" sldId="1385"/>
        </pc:sldMkLst>
      </pc:sldChg>
      <pc:sldChg chg="modSp add mod">
        <pc:chgData name="Ai Xin" userId="4bcebb4d-661a-4357-8715-2999a08aa140" providerId="ADAL" clId="{78245C96-8A42-4B8A-8EF3-D12DB68DC68E}" dt="2023-08-25T07:38:55.474" v="59" actId="27636"/>
        <pc:sldMkLst>
          <pc:docMk/>
          <pc:sldMk cId="1920819341" sldId="1387"/>
        </pc:sldMkLst>
        <pc:spChg chg="mod">
          <ac:chgData name="Ai Xin" userId="4bcebb4d-661a-4357-8715-2999a08aa140" providerId="ADAL" clId="{78245C96-8A42-4B8A-8EF3-D12DB68DC68E}" dt="2023-08-25T07:38:55.474" v="59" actId="27636"/>
          <ac:spMkLst>
            <pc:docMk/>
            <pc:sldMk cId="1920819341" sldId="1387"/>
            <ac:spMk id="3" creationId="{00000000-0000-0000-0000-000000000000}"/>
          </ac:spMkLst>
        </pc:spChg>
      </pc:sldChg>
      <pc:sldChg chg="add">
        <pc:chgData name="Ai Xin" userId="4bcebb4d-661a-4357-8715-2999a08aa140" providerId="ADAL" clId="{78245C96-8A42-4B8A-8EF3-D12DB68DC68E}" dt="2023-08-25T02:21:50.215" v="1"/>
        <pc:sldMkLst>
          <pc:docMk/>
          <pc:sldMk cId="386927610" sldId="1389"/>
        </pc:sldMkLst>
      </pc:sldChg>
      <pc:sldChg chg="add">
        <pc:chgData name="Ai Xin" userId="4bcebb4d-661a-4357-8715-2999a08aa140" providerId="ADAL" clId="{78245C96-8A42-4B8A-8EF3-D12DB68DC68E}" dt="2023-08-25T07:38:55.383" v="54"/>
        <pc:sldMkLst>
          <pc:docMk/>
          <pc:sldMk cId="1136589845" sldId="1390"/>
        </pc:sldMkLst>
      </pc:sldChg>
      <pc:sldChg chg="add">
        <pc:chgData name="Ai Xin" userId="4bcebb4d-661a-4357-8715-2999a08aa140" providerId="ADAL" clId="{78245C96-8A42-4B8A-8EF3-D12DB68DC68E}" dt="2023-08-25T07:38:55.383" v="54"/>
        <pc:sldMkLst>
          <pc:docMk/>
          <pc:sldMk cId="2899347197" sldId="1391"/>
        </pc:sldMkLst>
      </pc:sldChg>
      <pc:sldChg chg="add">
        <pc:chgData name="Ai Xin" userId="4bcebb4d-661a-4357-8715-2999a08aa140" providerId="ADAL" clId="{78245C96-8A42-4B8A-8EF3-D12DB68DC68E}" dt="2023-08-25T07:38:55.383" v="54"/>
        <pc:sldMkLst>
          <pc:docMk/>
          <pc:sldMk cId="2384870768" sldId="1392"/>
        </pc:sldMkLst>
      </pc:sldChg>
      <pc:sldChg chg="add">
        <pc:chgData name="Ai Xin" userId="4bcebb4d-661a-4357-8715-2999a08aa140" providerId="ADAL" clId="{78245C96-8A42-4B8A-8EF3-D12DB68DC68E}" dt="2023-08-25T07:38:55.383" v="54"/>
        <pc:sldMkLst>
          <pc:docMk/>
          <pc:sldMk cId="3448615394" sldId="1393"/>
        </pc:sldMkLst>
      </pc:sldChg>
      <pc:sldChg chg="add">
        <pc:chgData name="Ai Xin" userId="4bcebb4d-661a-4357-8715-2999a08aa140" providerId="ADAL" clId="{78245C96-8A42-4B8A-8EF3-D12DB68DC68E}" dt="2023-08-25T07:38:55.383" v="54"/>
        <pc:sldMkLst>
          <pc:docMk/>
          <pc:sldMk cId="2539271949" sldId="1394"/>
        </pc:sldMkLst>
      </pc:sldChg>
      <pc:sldChg chg="add">
        <pc:chgData name="Ai Xin" userId="4bcebb4d-661a-4357-8715-2999a08aa140" providerId="ADAL" clId="{78245C96-8A42-4B8A-8EF3-D12DB68DC68E}" dt="2023-08-25T07:38:55.383" v="54"/>
        <pc:sldMkLst>
          <pc:docMk/>
          <pc:sldMk cId="2261563259" sldId="1395"/>
        </pc:sldMkLst>
      </pc:sldChg>
      <pc:sldChg chg="add">
        <pc:chgData name="Ai Xin" userId="4bcebb4d-661a-4357-8715-2999a08aa140" providerId="ADAL" clId="{78245C96-8A42-4B8A-8EF3-D12DB68DC68E}" dt="2023-08-25T07:38:55.383" v="54"/>
        <pc:sldMkLst>
          <pc:docMk/>
          <pc:sldMk cId="48622389" sldId="1396"/>
        </pc:sldMkLst>
      </pc:sldChg>
    </pc:docChg>
  </pc:docChgLst>
  <pc:docChgLst>
    <pc:chgData name="Ai Xin" userId="4bcebb4d-661a-4357-8715-2999a08aa140" providerId="ADAL" clId="{B7238A7F-D671-4EE9-8CCC-942CF2727801}"/>
    <pc:docChg chg="custSel addSld modSld">
      <pc:chgData name="Ai Xin" userId="4bcebb4d-661a-4357-8715-2999a08aa140" providerId="ADAL" clId="{B7238A7F-D671-4EE9-8CCC-942CF2727801}" dt="2023-03-16T09:41:26.026" v="61" actId="22"/>
      <pc:docMkLst>
        <pc:docMk/>
      </pc:docMkLst>
      <pc:sldChg chg="addSp delSp modSp mod">
        <pc:chgData name="Ai Xin" userId="4bcebb4d-661a-4357-8715-2999a08aa140" providerId="ADAL" clId="{B7238A7F-D671-4EE9-8CCC-942CF2727801}" dt="2023-03-16T09:40:52.045" v="59" actId="1076"/>
        <pc:sldMkLst>
          <pc:docMk/>
          <pc:sldMk cId="3498432343" sldId="1324"/>
        </pc:sldMkLst>
        <pc:picChg chg="add mod">
          <ac:chgData name="Ai Xin" userId="4bcebb4d-661a-4357-8715-2999a08aa140" providerId="ADAL" clId="{B7238A7F-D671-4EE9-8CCC-942CF2727801}" dt="2023-03-16T09:40:52.045" v="59" actId="1076"/>
          <ac:picMkLst>
            <pc:docMk/>
            <pc:sldMk cId="3498432343" sldId="1324"/>
            <ac:picMk id="5" creationId="{2BCD3D67-05CD-5CF7-6527-5CC497F41B54}"/>
          </ac:picMkLst>
        </pc:picChg>
        <pc:picChg chg="add del mod">
          <ac:chgData name="Ai Xin" userId="4bcebb4d-661a-4357-8715-2999a08aa140" providerId="ADAL" clId="{B7238A7F-D671-4EE9-8CCC-942CF2727801}" dt="2023-03-16T08:58:37.889" v="39" actId="478"/>
          <ac:picMkLst>
            <pc:docMk/>
            <pc:sldMk cId="3498432343" sldId="1324"/>
            <ac:picMk id="5" creationId="{46520FA9-C75E-09CB-DD40-B2A98908A626}"/>
          </ac:picMkLst>
        </pc:picChg>
        <pc:picChg chg="del">
          <ac:chgData name="Ai Xin" userId="4bcebb4d-661a-4357-8715-2999a08aa140" providerId="ADAL" clId="{B7238A7F-D671-4EE9-8CCC-942CF2727801}" dt="2023-03-07T02:36:37.698" v="6" actId="21"/>
          <ac:picMkLst>
            <pc:docMk/>
            <pc:sldMk cId="3498432343" sldId="1324"/>
            <ac:picMk id="6" creationId="{6C2715F6-F3CF-F75A-516C-08E9225CF125}"/>
          </ac:picMkLst>
        </pc:picChg>
        <pc:picChg chg="add del mod">
          <ac:chgData name="Ai Xin" userId="4bcebb4d-661a-4357-8715-2999a08aa140" providerId="ADAL" clId="{B7238A7F-D671-4EE9-8CCC-942CF2727801}" dt="2023-03-16T09:40:46.433" v="57" actId="478"/>
          <ac:picMkLst>
            <pc:docMk/>
            <pc:sldMk cId="3498432343" sldId="1324"/>
            <ac:picMk id="7" creationId="{53F4AA28-8858-217B-3DE6-61F61741838D}"/>
          </ac:picMkLst>
        </pc:picChg>
        <pc:picChg chg="del">
          <ac:chgData name="Ai Xin" userId="4bcebb4d-661a-4357-8715-2999a08aa140" providerId="ADAL" clId="{B7238A7F-D671-4EE9-8CCC-942CF2727801}" dt="2023-03-07T02:36:08.711" v="0" actId="478"/>
          <ac:picMkLst>
            <pc:docMk/>
            <pc:sldMk cId="3498432343" sldId="1324"/>
            <ac:picMk id="8" creationId="{AC35D3FB-0375-1CB7-63F5-1054AA112AEE}"/>
          </ac:picMkLst>
        </pc:picChg>
        <pc:picChg chg="mod">
          <ac:chgData name="Ai Xin" userId="4bcebb4d-661a-4357-8715-2999a08aa140" providerId="ADAL" clId="{B7238A7F-D671-4EE9-8CCC-942CF2727801}" dt="2023-03-16T08:52:48.477" v="30" actId="1076"/>
          <ac:picMkLst>
            <pc:docMk/>
            <pc:sldMk cId="3498432343" sldId="1324"/>
            <ac:picMk id="9" creationId="{5075D84C-CD45-F994-544F-6AB0F4A13F91}"/>
          </ac:picMkLst>
        </pc:picChg>
        <pc:picChg chg="mod">
          <ac:chgData name="Ai Xin" userId="4bcebb4d-661a-4357-8715-2999a08aa140" providerId="ADAL" clId="{B7238A7F-D671-4EE9-8CCC-942CF2727801}" dt="2023-03-16T08:58:23.271" v="37" actId="1076"/>
          <ac:picMkLst>
            <pc:docMk/>
            <pc:sldMk cId="3498432343" sldId="1324"/>
            <ac:picMk id="11" creationId="{690BCA7B-1C3F-60B4-69B7-A1374DF4BC1C}"/>
          </ac:picMkLst>
        </pc:picChg>
        <pc:picChg chg="mod">
          <ac:chgData name="Ai Xin" userId="4bcebb4d-661a-4357-8715-2999a08aa140" providerId="ADAL" clId="{B7238A7F-D671-4EE9-8CCC-942CF2727801}" dt="2023-03-16T08:58:24.657" v="38" actId="1076"/>
          <ac:picMkLst>
            <pc:docMk/>
            <pc:sldMk cId="3498432343" sldId="1324"/>
            <ac:picMk id="13" creationId="{42FE64FA-5ABE-6214-51AA-BF88705012A2}"/>
          </ac:picMkLst>
        </pc:picChg>
      </pc:sldChg>
      <pc:sldChg chg="addSp modSp mod">
        <pc:chgData name="Ai Xin" userId="4bcebb4d-661a-4357-8715-2999a08aa140" providerId="ADAL" clId="{B7238A7F-D671-4EE9-8CCC-942CF2727801}" dt="2023-03-07T02:39:19.946" v="29" actId="14100"/>
        <pc:sldMkLst>
          <pc:docMk/>
          <pc:sldMk cId="3664463422" sldId="1325"/>
        </pc:sldMkLst>
        <pc:picChg chg="add mod">
          <ac:chgData name="Ai Xin" userId="4bcebb4d-661a-4357-8715-2999a08aa140" providerId="ADAL" clId="{B7238A7F-D671-4EE9-8CCC-942CF2727801}" dt="2023-03-07T02:39:19.946" v="29" actId="14100"/>
          <ac:picMkLst>
            <pc:docMk/>
            <pc:sldMk cId="3664463422" sldId="1325"/>
            <ac:picMk id="3" creationId="{BD908FA0-E871-6DB1-DE64-AC7ACCFB4E5E}"/>
          </ac:picMkLst>
        </pc:picChg>
      </pc:sldChg>
      <pc:sldChg chg="addSp delSp modSp new mod modClrScheme chgLayout">
        <pc:chgData name="Ai Xin" userId="4bcebb4d-661a-4357-8715-2999a08aa140" providerId="ADAL" clId="{B7238A7F-D671-4EE9-8CCC-942CF2727801}" dt="2023-03-16T09:41:26.026" v="61" actId="22"/>
        <pc:sldMkLst>
          <pc:docMk/>
          <pc:sldMk cId="330814527" sldId="1326"/>
        </pc:sldMkLst>
        <pc:spChg chg="del">
          <ac:chgData name="Ai Xin" userId="4bcebb4d-661a-4357-8715-2999a08aa140" providerId="ADAL" clId="{B7238A7F-D671-4EE9-8CCC-942CF2727801}" dt="2023-03-07T02:36:26.794" v="2" actId="700"/>
          <ac:spMkLst>
            <pc:docMk/>
            <pc:sldMk cId="330814527" sldId="1326"/>
            <ac:spMk id="2" creationId="{92FA23F1-609C-C666-DC22-36DB3229B1D0}"/>
          </ac:spMkLst>
        </pc:spChg>
        <pc:spChg chg="del">
          <ac:chgData name="Ai Xin" userId="4bcebb4d-661a-4357-8715-2999a08aa140" providerId="ADAL" clId="{B7238A7F-D671-4EE9-8CCC-942CF2727801}" dt="2023-03-07T02:36:26.794" v="2" actId="700"/>
          <ac:spMkLst>
            <pc:docMk/>
            <pc:sldMk cId="330814527" sldId="1326"/>
            <ac:spMk id="3" creationId="{AC2E4810-473B-FAC9-1473-840EA328876D}"/>
          </ac:spMkLst>
        </pc:spChg>
        <pc:spChg chg="mod ord">
          <ac:chgData name="Ai Xin" userId="4bcebb4d-661a-4357-8715-2999a08aa140" providerId="ADAL" clId="{B7238A7F-D671-4EE9-8CCC-942CF2727801}" dt="2023-03-07T02:36:26.794" v="2" actId="700"/>
          <ac:spMkLst>
            <pc:docMk/>
            <pc:sldMk cId="330814527" sldId="1326"/>
            <ac:spMk id="4" creationId="{04411B0F-5443-F7FB-F1B7-5B2877369DAD}"/>
          </ac:spMkLst>
        </pc:spChg>
        <pc:picChg chg="add del mod">
          <ac:chgData name="Ai Xin" userId="4bcebb4d-661a-4357-8715-2999a08aa140" providerId="ADAL" clId="{B7238A7F-D671-4EE9-8CCC-942CF2727801}" dt="2023-03-16T09:41:02.071" v="60" actId="478"/>
          <ac:picMkLst>
            <pc:docMk/>
            <pc:sldMk cId="330814527" sldId="1326"/>
            <ac:picMk id="3" creationId="{DE347FC6-836C-8F34-D896-AAD0CD088248}"/>
          </ac:picMkLst>
        </pc:picChg>
        <pc:picChg chg="add">
          <ac:chgData name="Ai Xin" userId="4bcebb4d-661a-4357-8715-2999a08aa140" providerId="ADAL" clId="{B7238A7F-D671-4EE9-8CCC-942CF2727801}" dt="2023-03-16T09:41:26.026" v="61" actId="22"/>
          <ac:picMkLst>
            <pc:docMk/>
            <pc:sldMk cId="330814527" sldId="1326"/>
            <ac:picMk id="5" creationId="{4AEAC1F6-FF0A-65BA-7C67-6D6D35960585}"/>
          </ac:picMkLst>
        </pc:picChg>
        <pc:picChg chg="add del mod">
          <ac:chgData name="Ai Xin" userId="4bcebb4d-661a-4357-8715-2999a08aa140" providerId="ADAL" clId="{B7238A7F-D671-4EE9-8CCC-942CF2727801}" dt="2023-03-16T08:59:26.638" v="43" actId="478"/>
          <ac:picMkLst>
            <pc:docMk/>
            <pc:sldMk cId="330814527" sldId="1326"/>
            <ac:picMk id="6" creationId="{89D4E9D5-2D45-D601-D61D-2F14968726CF}"/>
          </ac:picMkLst>
        </pc:picChg>
        <pc:picChg chg="add mod">
          <ac:chgData name="Ai Xin" userId="4bcebb4d-661a-4357-8715-2999a08aa140" providerId="ADAL" clId="{B7238A7F-D671-4EE9-8CCC-942CF2727801}" dt="2023-03-16T08:59:32.555" v="46" actId="1076"/>
          <ac:picMkLst>
            <pc:docMk/>
            <pc:sldMk cId="330814527" sldId="1326"/>
            <ac:picMk id="7" creationId="{36E3780F-CFA5-8B3B-9985-FE0701A231FB}"/>
          </ac:picMkLst>
        </pc:picChg>
        <pc:picChg chg="add mod">
          <ac:chgData name="Ai Xin" userId="4bcebb4d-661a-4357-8715-2999a08aa140" providerId="ADAL" clId="{B7238A7F-D671-4EE9-8CCC-942CF2727801}" dt="2023-03-16T09:00:10.506" v="52" actId="1076"/>
          <ac:picMkLst>
            <pc:docMk/>
            <pc:sldMk cId="330814527" sldId="1326"/>
            <ac:picMk id="9" creationId="{3EF7E11F-8E9D-C5BB-DA1B-297AD3D54842}"/>
          </ac:picMkLst>
        </pc:picChg>
        <pc:picChg chg="add mod">
          <ac:chgData name="Ai Xin" userId="4bcebb4d-661a-4357-8715-2999a08aa140" providerId="ADAL" clId="{B7238A7F-D671-4EE9-8CCC-942CF2727801}" dt="2023-03-16T09:00:14.166" v="54" actId="1076"/>
          <ac:picMkLst>
            <pc:docMk/>
            <pc:sldMk cId="330814527" sldId="1326"/>
            <ac:picMk id="10" creationId="{D3A2ADBA-0608-650D-A679-6A6F236603AF}"/>
          </ac:picMkLst>
        </pc:picChg>
      </pc:sldChg>
    </pc:docChg>
  </pc:docChgLst>
  <pc:docChgLst>
    <pc:chgData name="Ai Xin" userId="4bcebb4d-661a-4357-8715-2999a08aa140" providerId="ADAL" clId="{41E2B4AE-10B7-4279-A3AE-7F18781509CF}"/>
    <pc:docChg chg="undo redo custSel addSld delSld modSld sldOrd">
      <pc:chgData name="Ai Xin" userId="4bcebb4d-661a-4357-8715-2999a08aa140" providerId="ADAL" clId="{41E2B4AE-10B7-4279-A3AE-7F18781509CF}" dt="2023-10-28T00:22:47.865" v="4041"/>
      <pc:docMkLst>
        <pc:docMk/>
      </pc:docMkLst>
      <pc:sldChg chg="del">
        <pc:chgData name="Ai Xin" userId="4bcebb4d-661a-4357-8715-2999a08aa140" providerId="ADAL" clId="{41E2B4AE-10B7-4279-A3AE-7F18781509CF}" dt="2023-09-08T11:55:00.854" v="484" actId="47"/>
        <pc:sldMkLst>
          <pc:docMk/>
          <pc:sldMk cId="1646168143" sldId="360"/>
        </pc:sldMkLst>
      </pc:sldChg>
      <pc:sldChg chg="modSp mod">
        <pc:chgData name="Ai Xin" userId="4bcebb4d-661a-4357-8715-2999a08aa140" providerId="ADAL" clId="{41E2B4AE-10B7-4279-A3AE-7F18781509CF}" dt="2023-10-02T02:53:02.796" v="1174" actId="20577"/>
        <pc:sldMkLst>
          <pc:docMk/>
          <pc:sldMk cId="3422528084" sldId="669"/>
        </pc:sldMkLst>
        <pc:spChg chg="mod">
          <ac:chgData name="Ai Xin" userId="4bcebb4d-661a-4357-8715-2999a08aa140" providerId="ADAL" clId="{41E2B4AE-10B7-4279-A3AE-7F18781509CF}" dt="2023-10-02T02:53:02.796" v="1174" actId="20577"/>
          <ac:spMkLst>
            <pc:docMk/>
            <pc:sldMk cId="3422528084" sldId="669"/>
            <ac:spMk id="7" creationId="{00000000-0000-0000-0000-000000000000}"/>
          </ac:spMkLst>
        </pc:spChg>
      </pc:sldChg>
      <pc:sldChg chg="add del">
        <pc:chgData name="Ai Xin" userId="4bcebb4d-661a-4357-8715-2999a08aa140" providerId="ADAL" clId="{41E2B4AE-10B7-4279-A3AE-7F18781509CF}" dt="2023-09-08T11:24:38.709" v="212"/>
        <pc:sldMkLst>
          <pc:docMk/>
          <pc:sldMk cId="435323064" sldId="711"/>
        </pc:sldMkLst>
      </pc:sldChg>
      <pc:sldChg chg="del">
        <pc:chgData name="Ai Xin" userId="4bcebb4d-661a-4357-8715-2999a08aa140" providerId="ADAL" clId="{41E2B4AE-10B7-4279-A3AE-7F18781509CF}" dt="2023-09-08T08:41:27.978" v="42" actId="2696"/>
        <pc:sldMkLst>
          <pc:docMk/>
          <pc:sldMk cId="4208151656" sldId="711"/>
        </pc:sldMkLst>
      </pc:sldChg>
      <pc:sldChg chg="del">
        <pc:chgData name="Ai Xin" userId="4bcebb4d-661a-4357-8715-2999a08aa140" providerId="ADAL" clId="{41E2B4AE-10B7-4279-A3AE-7F18781509CF}" dt="2023-09-08T11:55:00.854" v="484" actId="47"/>
        <pc:sldMkLst>
          <pc:docMk/>
          <pc:sldMk cId="3227550344" sldId="1038"/>
        </pc:sldMkLst>
      </pc:sldChg>
      <pc:sldChg chg="del">
        <pc:chgData name="Ai Xin" userId="4bcebb4d-661a-4357-8715-2999a08aa140" providerId="ADAL" clId="{41E2B4AE-10B7-4279-A3AE-7F18781509CF}" dt="2023-09-08T11:55:00.854" v="484" actId="47"/>
        <pc:sldMkLst>
          <pc:docMk/>
          <pc:sldMk cId="4291860227" sldId="1039"/>
        </pc:sldMkLst>
      </pc:sldChg>
      <pc:sldChg chg="del">
        <pc:chgData name="Ai Xin" userId="4bcebb4d-661a-4357-8715-2999a08aa140" providerId="ADAL" clId="{41E2B4AE-10B7-4279-A3AE-7F18781509CF}" dt="2023-09-08T11:55:00.854" v="484" actId="47"/>
        <pc:sldMkLst>
          <pc:docMk/>
          <pc:sldMk cId="3326070621" sldId="1040"/>
        </pc:sldMkLst>
      </pc:sldChg>
      <pc:sldChg chg="del">
        <pc:chgData name="Ai Xin" userId="4bcebb4d-661a-4357-8715-2999a08aa140" providerId="ADAL" clId="{41E2B4AE-10B7-4279-A3AE-7F18781509CF}" dt="2023-09-08T11:55:00.854" v="484" actId="47"/>
        <pc:sldMkLst>
          <pc:docMk/>
          <pc:sldMk cId="3343436399" sldId="1041"/>
        </pc:sldMkLst>
      </pc:sldChg>
      <pc:sldChg chg="del">
        <pc:chgData name="Ai Xin" userId="4bcebb4d-661a-4357-8715-2999a08aa140" providerId="ADAL" clId="{41E2B4AE-10B7-4279-A3AE-7F18781509CF}" dt="2023-09-08T11:55:00.854" v="484" actId="47"/>
        <pc:sldMkLst>
          <pc:docMk/>
          <pc:sldMk cId="2754818061" sldId="1067"/>
        </pc:sldMkLst>
      </pc:sldChg>
      <pc:sldChg chg="del">
        <pc:chgData name="Ai Xin" userId="4bcebb4d-661a-4357-8715-2999a08aa140" providerId="ADAL" clId="{41E2B4AE-10B7-4279-A3AE-7F18781509CF}" dt="2023-08-24T07:06:00.149" v="0" actId="47"/>
        <pc:sldMkLst>
          <pc:docMk/>
          <pc:sldMk cId="3290373478" sldId="1252"/>
        </pc:sldMkLst>
      </pc:sldChg>
      <pc:sldChg chg="del">
        <pc:chgData name="Ai Xin" userId="4bcebb4d-661a-4357-8715-2999a08aa140" providerId="ADAL" clId="{41E2B4AE-10B7-4279-A3AE-7F18781509CF}" dt="2023-10-19T06:32:13.870" v="3150" actId="47"/>
        <pc:sldMkLst>
          <pc:docMk/>
          <pc:sldMk cId="62730781" sldId="1260"/>
        </pc:sldMkLst>
      </pc:sldChg>
      <pc:sldChg chg="del">
        <pc:chgData name="Ai Xin" userId="4bcebb4d-661a-4357-8715-2999a08aa140" providerId="ADAL" clId="{41E2B4AE-10B7-4279-A3AE-7F18781509CF}" dt="2023-08-24T07:06:14.914" v="1" actId="47"/>
        <pc:sldMkLst>
          <pc:docMk/>
          <pc:sldMk cId="1685464019" sldId="1262"/>
        </pc:sldMkLst>
      </pc:sldChg>
      <pc:sldChg chg="del">
        <pc:chgData name="Ai Xin" userId="4bcebb4d-661a-4357-8715-2999a08aa140" providerId="ADAL" clId="{41E2B4AE-10B7-4279-A3AE-7F18781509CF}" dt="2023-08-24T07:06:14.914" v="1" actId="47"/>
        <pc:sldMkLst>
          <pc:docMk/>
          <pc:sldMk cId="3713409128" sldId="1263"/>
        </pc:sldMkLst>
      </pc:sldChg>
      <pc:sldChg chg="del">
        <pc:chgData name="Ai Xin" userId="4bcebb4d-661a-4357-8715-2999a08aa140" providerId="ADAL" clId="{41E2B4AE-10B7-4279-A3AE-7F18781509CF}" dt="2023-08-24T07:06:14.914" v="1" actId="47"/>
        <pc:sldMkLst>
          <pc:docMk/>
          <pc:sldMk cId="1948148021" sldId="1266"/>
        </pc:sldMkLst>
      </pc:sldChg>
      <pc:sldChg chg="del">
        <pc:chgData name="Ai Xin" userId="4bcebb4d-661a-4357-8715-2999a08aa140" providerId="ADAL" clId="{41E2B4AE-10B7-4279-A3AE-7F18781509CF}" dt="2023-08-24T07:06:14.914" v="1" actId="47"/>
        <pc:sldMkLst>
          <pc:docMk/>
          <pc:sldMk cId="3282235198" sldId="1267"/>
        </pc:sldMkLst>
      </pc:sldChg>
      <pc:sldChg chg="del">
        <pc:chgData name="Ai Xin" userId="4bcebb4d-661a-4357-8715-2999a08aa140" providerId="ADAL" clId="{41E2B4AE-10B7-4279-A3AE-7F18781509CF}" dt="2023-08-24T07:06:14.914" v="1" actId="47"/>
        <pc:sldMkLst>
          <pc:docMk/>
          <pc:sldMk cId="2097307275" sldId="1268"/>
        </pc:sldMkLst>
      </pc:sldChg>
      <pc:sldChg chg="del">
        <pc:chgData name="Ai Xin" userId="4bcebb4d-661a-4357-8715-2999a08aa140" providerId="ADAL" clId="{41E2B4AE-10B7-4279-A3AE-7F18781509CF}" dt="2023-08-24T07:06:14.914" v="1" actId="47"/>
        <pc:sldMkLst>
          <pc:docMk/>
          <pc:sldMk cId="329327781" sldId="1269"/>
        </pc:sldMkLst>
      </pc:sldChg>
      <pc:sldChg chg="del">
        <pc:chgData name="Ai Xin" userId="4bcebb4d-661a-4357-8715-2999a08aa140" providerId="ADAL" clId="{41E2B4AE-10B7-4279-A3AE-7F18781509CF}" dt="2023-08-24T07:06:14.914" v="1" actId="47"/>
        <pc:sldMkLst>
          <pc:docMk/>
          <pc:sldMk cId="2624425319" sldId="1270"/>
        </pc:sldMkLst>
      </pc:sldChg>
      <pc:sldChg chg="del mod ord modShow">
        <pc:chgData name="Ai Xin" userId="4bcebb4d-661a-4357-8715-2999a08aa140" providerId="ADAL" clId="{41E2B4AE-10B7-4279-A3AE-7F18781509CF}" dt="2023-09-08T11:45:08.893" v="459" actId="47"/>
        <pc:sldMkLst>
          <pc:docMk/>
          <pc:sldMk cId="258070270" sldId="1272"/>
        </pc:sldMkLst>
      </pc:sldChg>
      <pc:sldChg chg="del">
        <pc:chgData name="Ai Xin" userId="4bcebb4d-661a-4357-8715-2999a08aa140" providerId="ADAL" clId="{41E2B4AE-10B7-4279-A3AE-7F18781509CF}" dt="2023-10-02T03:19:14.042" v="1437" actId="2696"/>
        <pc:sldMkLst>
          <pc:docMk/>
          <pc:sldMk cId="840385255" sldId="1273"/>
        </pc:sldMkLst>
      </pc:sldChg>
      <pc:sldChg chg="modSp add mod">
        <pc:chgData name="Ai Xin" userId="4bcebb4d-661a-4357-8715-2999a08aa140" providerId="ADAL" clId="{41E2B4AE-10B7-4279-A3AE-7F18781509CF}" dt="2023-10-02T07:24:38.417" v="3149" actId="20577"/>
        <pc:sldMkLst>
          <pc:docMk/>
          <pc:sldMk cId="3973879656" sldId="1273"/>
        </pc:sldMkLst>
        <pc:spChg chg="mod">
          <ac:chgData name="Ai Xin" userId="4bcebb4d-661a-4357-8715-2999a08aa140" providerId="ADAL" clId="{41E2B4AE-10B7-4279-A3AE-7F18781509CF}" dt="2023-10-02T07:24:38.417" v="3149" actId="20577"/>
          <ac:spMkLst>
            <pc:docMk/>
            <pc:sldMk cId="3973879656" sldId="1273"/>
            <ac:spMk id="2" creationId="{5D8DE769-5F95-96A8-DC47-75FA28711A6B}"/>
          </ac:spMkLst>
        </pc:spChg>
      </pc:sldChg>
      <pc:sldChg chg="modSp mod">
        <pc:chgData name="Ai Xin" userId="4bcebb4d-661a-4357-8715-2999a08aa140" providerId="ADAL" clId="{41E2B4AE-10B7-4279-A3AE-7F18781509CF}" dt="2023-10-02T02:53:58.673" v="1194" actId="1076"/>
        <pc:sldMkLst>
          <pc:docMk/>
          <pc:sldMk cId="605118886" sldId="1275"/>
        </pc:sldMkLst>
        <pc:spChg chg="mod">
          <ac:chgData name="Ai Xin" userId="4bcebb4d-661a-4357-8715-2999a08aa140" providerId="ADAL" clId="{41E2B4AE-10B7-4279-A3AE-7F18781509CF}" dt="2023-10-02T02:53:48.641" v="1191" actId="20577"/>
          <ac:spMkLst>
            <pc:docMk/>
            <pc:sldMk cId="605118886" sldId="1275"/>
            <ac:spMk id="10" creationId="{117E59C3-E61B-11E0-DEA3-CFA13208FEF2}"/>
          </ac:spMkLst>
        </pc:spChg>
        <pc:picChg chg="mod">
          <ac:chgData name="Ai Xin" userId="4bcebb4d-661a-4357-8715-2999a08aa140" providerId="ADAL" clId="{41E2B4AE-10B7-4279-A3AE-7F18781509CF}" dt="2023-10-02T02:53:58.673" v="1194" actId="1076"/>
          <ac:picMkLst>
            <pc:docMk/>
            <pc:sldMk cId="605118886" sldId="1275"/>
            <ac:picMk id="7" creationId="{4C1881EE-1BC4-1EC8-ED05-6854DC7285A3}"/>
          </ac:picMkLst>
        </pc:picChg>
      </pc:sldChg>
      <pc:sldChg chg="del">
        <pc:chgData name="Ai Xin" userId="4bcebb4d-661a-4357-8715-2999a08aa140" providerId="ADAL" clId="{41E2B4AE-10B7-4279-A3AE-7F18781509CF}" dt="2023-10-02T03:21:53.263" v="1460" actId="47"/>
        <pc:sldMkLst>
          <pc:docMk/>
          <pc:sldMk cId="2245962452" sldId="1279"/>
        </pc:sldMkLst>
      </pc:sldChg>
      <pc:sldChg chg="modSp mod ord">
        <pc:chgData name="Ai Xin" userId="4bcebb4d-661a-4357-8715-2999a08aa140" providerId="ADAL" clId="{41E2B4AE-10B7-4279-A3AE-7F18781509CF}" dt="2023-10-02T02:21:21.264" v="1119" actId="27636"/>
        <pc:sldMkLst>
          <pc:docMk/>
          <pc:sldMk cId="3097184358" sldId="1281"/>
        </pc:sldMkLst>
        <pc:spChg chg="mod">
          <ac:chgData name="Ai Xin" userId="4bcebb4d-661a-4357-8715-2999a08aa140" providerId="ADAL" clId="{41E2B4AE-10B7-4279-A3AE-7F18781509CF}" dt="2023-10-02T02:21:21.264" v="1119" actId="27636"/>
          <ac:spMkLst>
            <pc:docMk/>
            <pc:sldMk cId="3097184358" sldId="1281"/>
            <ac:spMk id="2" creationId="{473352EF-9B30-E0FB-3574-BFDBCE24188F}"/>
          </ac:spMkLst>
        </pc:spChg>
      </pc:sldChg>
      <pc:sldChg chg="ord">
        <pc:chgData name="Ai Xin" userId="4bcebb4d-661a-4357-8715-2999a08aa140" providerId="ADAL" clId="{41E2B4AE-10B7-4279-A3AE-7F18781509CF}" dt="2023-09-08T11:50:03.057" v="480"/>
        <pc:sldMkLst>
          <pc:docMk/>
          <pc:sldMk cId="2127681826" sldId="1282"/>
        </pc:sldMkLst>
      </pc:sldChg>
      <pc:sldChg chg="delSp mod">
        <pc:chgData name="Ai Xin" userId="4bcebb4d-661a-4357-8715-2999a08aa140" providerId="ADAL" clId="{41E2B4AE-10B7-4279-A3AE-7F18781509CF}" dt="2023-10-02T03:17:22.291" v="1433" actId="478"/>
        <pc:sldMkLst>
          <pc:docMk/>
          <pc:sldMk cId="4116561537" sldId="1286"/>
        </pc:sldMkLst>
        <pc:spChg chg="del">
          <ac:chgData name="Ai Xin" userId="4bcebb4d-661a-4357-8715-2999a08aa140" providerId="ADAL" clId="{41E2B4AE-10B7-4279-A3AE-7F18781509CF}" dt="2023-10-02T03:17:22.291" v="1433" actId="478"/>
          <ac:spMkLst>
            <pc:docMk/>
            <pc:sldMk cId="4116561537" sldId="1286"/>
            <ac:spMk id="7" creationId="{7DFEC582-300A-6C2D-3B8D-E92E13985C16}"/>
          </ac:spMkLst>
        </pc:spChg>
      </pc:sldChg>
      <pc:sldChg chg="add del">
        <pc:chgData name="Ai Xin" userId="4bcebb4d-661a-4357-8715-2999a08aa140" providerId="ADAL" clId="{41E2B4AE-10B7-4279-A3AE-7F18781509CF}" dt="2023-10-02T03:23:11.492" v="1461"/>
        <pc:sldMkLst>
          <pc:docMk/>
          <pc:sldMk cId="1602671721" sldId="1294"/>
        </pc:sldMkLst>
      </pc:sldChg>
      <pc:sldChg chg="del">
        <pc:chgData name="Ai Xin" userId="4bcebb4d-661a-4357-8715-2999a08aa140" providerId="ADAL" clId="{41E2B4AE-10B7-4279-A3AE-7F18781509CF}" dt="2023-08-24T07:06:14.914" v="1" actId="47"/>
        <pc:sldMkLst>
          <pc:docMk/>
          <pc:sldMk cId="2217533578" sldId="1300"/>
        </pc:sldMkLst>
      </pc:sldChg>
      <pc:sldChg chg="del">
        <pc:chgData name="Ai Xin" userId="4bcebb4d-661a-4357-8715-2999a08aa140" providerId="ADAL" clId="{41E2B4AE-10B7-4279-A3AE-7F18781509CF}" dt="2023-08-24T07:06:14.914" v="1" actId="47"/>
        <pc:sldMkLst>
          <pc:docMk/>
          <pc:sldMk cId="3524468505" sldId="1301"/>
        </pc:sldMkLst>
      </pc:sldChg>
      <pc:sldChg chg="del">
        <pc:chgData name="Ai Xin" userId="4bcebb4d-661a-4357-8715-2999a08aa140" providerId="ADAL" clId="{41E2B4AE-10B7-4279-A3AE-7F18781509CF}" dt="2023-08-24T07:06:14.914" v="1" actId="47"/>
        <pc:sldMkLst>
          <pc:docMk/>
          <pc:sldMk cId="2950612341" sldId="1302"/>
        </pc:sldMkLst>
      </pc:sldChg>
      <pc:sldChg chg="modSp mod">
        <pc:chgData name="Ai Xin" userId="4bcebb4d-661a-4357-8715-2999a08aa140" providerId="ADAL" clId="{41E2B4AE-10B7-4279-A3AE-7F18781509CF}" dt="2023-10-02T07:06:54.809" v="2655" actId="20577"/>
        <pc:sldMkLst>
          <pc:docMk/>
          <pc:sldMk cId="1862305434" sldId="1304"/>
        </pc:sldMkLst>
        <pc:spChg chg="mod">
          <ac:chgData name="Ai Xin" userId="4bcebb4d-661a-4357-8715-2999a08aa140" providerId="ADAL" clId="{41E2B4AE-10B7-4279-A3AE-7F18781509CF}" dt="2023-10-02T07:06:54.809" v="2655" actId="20577"/>
          <ac:spMkLst>
            <pc:docMk/>
            <pc:sldMk cId="1862305434" sldId="1304"/>
            <ac:spMk id="5" creationId="{5144881D-9822-764D-9B91-17C203DFF684}"/>
          </ac:spMkLst>
        </pc:spChg>
      </pc:sldChg>
      <pc:sldChg chg="del">
        <pc:chgData name="Ai Xin" userId="4bcebb4d-661a-4357-8715-2999a08aa140" providerId="ADAL" clId="{41E2B4AE-10B7-4279-A3AE-7F18781509CF}" dt="2023-08-24T07:06:00.149" v="0" actId="47"/>
        <pc:sldMkLst>
          <pc:docMk/>
          <pc:sldMk cId="2424047082" sldId="1305"/>
        </pc:sldMkLst>
      </pc:sldChg>
      <pc:sldChg chg="del">
        <pc:chgData name="Ai Xin" userId="4bcebb4d-661a-4357-8715-2999a08aa140" providerId="ADAL" clId="{41E2B4AE-10B7-4279-A3AE-7F18781509CF}" dt="2023-08-24T07:06:00.149" v="0" actId="47"/>
        <pc:sldMkLst>
          <pc:docMk/>
          <pc:sldMk cId="2706021537" sldId="1306"/>
        </pc:sldMkLst>
      </pc:sldChg>
      <pc:sldChg chg="del">
        <pc:chgData name="Ai Xin" userId="4bcebb4d-661a-4357-8715-2999a08aa140" providerId="ADAL" clId="{41E2B4AE-10B7-4279-A3AE-7F18781509CF}" dt="2023-08-24T07:06:14.914" v="1" actId="47"/>
        <pc:sldMkLst>
          <pc:docMk/>
          <pc:sldMk cId="3147044175" sldId="1307"/>
        </pc:sldMkLst>
      </pc:sldChg>
      <pc:sldChg chg="del">
        <pc:chgData name="Ai Xin" userId="4bcebb4d-661a-4357-8715-2999a08aa140" providerId="ADAL" clId="{41E2B4AE-10B7-4279-A3AE-7F18781509CF}" dt="2023-08-24T07:06:14.914" v="1" actId="47"/>
        <pc:sldMkLst>
          <pc:docMk/>
          <pc:sldMk cId="290615345" sldId="1308"/>
        </pc:sldMkLst>
      </pc:sldChg>
      <pc:sldChg chg="del">
        <pc:chgData name="Ai Xin" userId="4bcebb4d-661a-4357-8715-2999a08aa140" providerId="ADAL" clId="{41E2B4AE-10B7-4279-A3AE-7F18781509CF}" dt="2023-08-24T07:06:14.914" v="1" actId="47"/>
        <pc:sldMkLst>
          <pc:docMk/>
          <pc:sldMk cId="2673530482" sldId="1309"/>
        </pc:sldMkLst>
      </pc:sldChg>
      <pc:sldChg chg="del">
        <pc:chgData name="Ai Xin" userId="4bcebb4d-661a-4357-8715-2999a08aa140" providerId="ADAL" clId="{41E2B4AE-10B7-4279-A3AE-7F18781509CF}" dt="2023-08-24T07:06:14.914" v="1" actId="47"/>
        <pc:sldMkLst>
          <pc:docMk/>
          <pc:sldMk cId="3121081379" sldId="1310"/>
        </pc:sldMkLst>
      </pc:sldChg>
      <pc:sldChg chg="del">
        <pc:chgData name="Ai Xin" userId="4bcebb4d-661a-4357-8715-2999a08aa140" providerId="ADAL" clId="{41E2B4AE-10B7-4279-A3AE-7F18781509CF}" dt="2023-08-24T07:06:14.914" v="1" actId="47"/>
        <pc:sldMkLst>
          <pc:docMk/>
          <pc:sldMk cId="2769965785" sldId="1311"/>
        </pc:sldMkLst>
      </pc:sldChg>
      <pc:sldChg chg="del">
        <pc:chgData name="Ai Xin" userId="4bcebb4d-661a-4357-8715-2999a08aa140" providerId="ADAL" clId="{41E2B4AE-10B7-4279-A3AE-7F18781509CF}" dt="2023-08-24T07:06:14.914" v="1" actId="47"/>
        <pc:sldMkLst>
          <pc:docMk/>
          <pc:sldMk cId="2073600405" sldId="1312"/>
        </pc:sldMkLst>
      </pc:sldChg>
      <pc:sldChg chg="del">
        <pc:chgData name="Ai Xin" userId="4bcebb4d-661a-4357-8715-2999a08aa140" providerId="ADAL" clId="{41E2B4AE-10B7-4279-A3AE-7F18781509CF}" dt="2023-08-24T07:06:14.914" v="1" actId="47"/>
        <pc:sldMkLst>
          <pc:docMk/>
          <pc:sldMk cId="4181117799" sldId="1313"/>
        </pc:sldMkLst>
      </pc:sldChg>
      <pc:sldChg chg="del">
        <pc:chgData name="Ai Xin" userId="4bcebb4d-661a-4357-8715-2999a08aa140" providerId="ADAL" clId="{41E2B4AE-10B7-4279-A3AE-7F18781509CF}" dt="2023-08-24T07:06:14.914" v="1" actId="47"/>
        <pc:sldMkLst>
          <pc:docMk/>
          <pc:sldMk cId="3002653381" sldId="1320"/>
        </pc:sldMkLst>
      </pc:sldChg>
      <pc:sldChg chg="del">
        <pc:chgData name="Ai Xin" userId="4bcebb4d-661a-4357-8715-2999a08aa140" providerId="ADAL" clId="{41E2B4AE-10B7-4279-A3AE-7F18781509CF}" dt="2023-08-24T07:06:14.914" v="1" actId="47"/>
        <pc:sldMkLst>
          <pc:docMk/>
          <pc:sldMk cId="1823307794" sldId="1321"/>
        </pc:sldMkLst>
      </pc:sldChg>
      <pc:sldChg chg="del">
        <pc:chgData name="Ai Xin" userId="4bcebb4d-661a-4357-8715-2999a08aa140" providerId="ADAL" clId="{41E2B4AE-10B7-4279-A3AE-7F18781509CF}" dt="2023-08-24T07:06:14.914" v="1" actId="47"/>
        <pc:sldMkLst>
          <pc:docMk/>
          <pc:sldMk cId="1481445681" sldId="1322"/>
        </pc:sldMkLst>
      </pc:sldChg>
      <pc:sldChg chg="del">
        <pc:chgData name="Ai Xin" userId="4bcebb4d-661a-4357-8715-2999a08aa140" providerId="ADAL" clId="{41E2B4AE-10B7-4279-A3AE-7F18781509CF}" dt="2023-08-24T07:06:14.914" v="1" actId="47"/>
        <pc:sldMkLst>
          <pc:docMk/>
          <pc:sldMk cId="2865405000" sldId="1323"/>
        </pc:sldMkLst>
      </pc:sldChg>
      <pc:sldChg chg="del">
        <pc:chgData name="Ai Xin" userId="4bcebb4d-661a-4357-8715-2999a08aa140" providerId="ADAL" clId="{41E2B4AE-10B7-4279-A3AE-7F18781509CF}" dt="2023-08-24T07:06:14.914" v="1" actId="47"/>
        <pc:sldMkLst>
          <pc:docMk/>
          <pc:sldMk cId="3498432343" sldId="1324"/>
        </pc:sldMkLst>
      </pc:sldChg>
      <pc:sldChg chg="del">
        <pc:chgData name="Ai Xin" userId="4bcebb4d-661a-4357-8715-2999a08aa140" providerId="ADAL" clId="{41E2B4AE-10B7-4279-A3AE-7F18781509CF}" dt="2023-08-24T07:06:14.914" v="1" actId="47"/>
        <pc:sldMkLst>
          <pc:docMk/>
          <pc:sldMk cId="3664463422" sldId="1325"/>
        </pc:sldMkLst>
      </pc:sldChg>
      <pc:sldChg chg="del">
        <pc:chgData name="Ai Xin" userId="4bcebb4d-661a-4357-8715-2999a08aa140" providerId="ADAL" clId="{41E2B4AE-10B7-4279-A3AE-7F18781509CF}" dt="2023-08-24T07:06:14.914" v="1" actId="47"/>
        <pc:sldMkLst>
          <pc:docMk/>
          <pc:sldMk cId="330814527" sldId="1326"/>
        </pc:sldMkLst>
      </pc:sldChg>
      <pc:sldChg chg="add del">
        <pc:chgData name="Ai Xin" userId="4bcebb4d-661a-4357-8715-2999a08aa140" providerId="ADAL" clId="{41E2B4AE-10B7-4279-A3AE-7F18781509CF}" dt="2023-09-08T11:24:38.709" v="212"/>
        <pc:sldMkLst>
          <pc:docMk/>
          <pc:sldMk cId="105106250" sldId="1367"/>
        </pc:sldMkLst>
      </pc:sldChg>
      <pc:sldChg chg="del">
        <pc:chgData name="Ai Xin" userId="4bcebb4d-661a-4357-8715-2999a08aa140" providerId="ADAL" clId="{41E2B4AE-10B7-4279-A3AE-7F18781509CF}" dt="2023-09-08T08:41:27.978" v="42" actId="2696"/>
        <pc:sldMkLst>
          <pc:docMk/>
          <pc:sldMk cId="2086881744" sldId="1367"/>
        </pc:sldMkLst>
      </pc:sldChg>
      <pc:sldChg chg="modSp add del mod">
        <pc:chgData name="Ai Xin" userId="4bcebb4d-661a-4357-8715-2999a08aa140" providerId="ADAL" clId="{41E2B4AE-10B7-4279-A3AE-7F18781509CF}" dt="2023-10-02T02:21:21.254" v="1118" actId="27636"/>
        <pc:sldMkLst>
          <pc:docMk/>
          <pc:sldMk cId="2474211622" sldId="1368"/>
        </pc:sldMkLst>
        <pc:spChg chg="mod">
          <ac:chgData name="Ai Xin" userId="4bcebb4d-661a-4357-8715-2999a08aa140" providerId="ADAL" clId="{41E2B4AE-10B7-4279-A3AE-7F18781509CF}" dt="2023-10-02T02:21:21.254" v="1118" actId="27636"/>
          <ac:spMkLst>
            <pc:docMk/>
            <pc:sldMk cId="2474211622" sldId="1368"/>
            <ac:spMk id="12" creationId="{58395E02-B19F-6447-9082-33F7B691424C}"/>
          </ac:spMkLst>
        </pc:spChg>
      </pc:sldChg>
      <pc:sldChg chg="del">
        <pc:chgData name="Ai Xin" userId="4bcebb4d-661a-4357-8715-2999a08aa140" providerId="ADAL" clId="{41E2B4AE-10B7-4279-A3AE-7F18781509CF}" dt="2023-09-08T08:41:27.978" v="42" actId="2696"/>
        <pc:sldMkLst>
          <pc:docMk/>
          <pc:sldMk cId="3350753535" sldId="1368"/>
        </pc:sldMkLst>
      </pc:sldChg>
      <pc:sldChg chg="modSp add del mod">
        <pc:chgData name="Ai Xin" userId="4bcebb4d-661a-4357-8715-2999a08aa140" providerId="ADAL" clId="{41E2B4AE-10B7-4279-A3AE-7F18781509CF}" dt="2023-10-02T07:07:33.146" v="2685" actId="20577"/>
        <pc:sldMkLst>
          <pc:docMk/>
          <pc:sldMk cId="623915366" sldId="1369"/>
        </pc:sldMkLst>
        <pc:spChg chg="mod">
          <ac:chgData name="Ai Xin" userId="4bcebb4d-661a-4357-8715-2999a08aa140" providerId="ADAL" clId="{41E2B4AE-10B7-4279-A3AE-7F18781509CF}" dt="2023-10-02T07:07:33.146" v="2685" actId="20577"/>
          <ac:spMkLst>
            <pc:docMk/>
            <pc:sldMk cId="623915366" sldId="1369"/>
            <ac:spMk id="2" creationId="{80D3BFA0-C094-DD48-84DB-4E4D0FD8B23F}"/>
          </ac:spMkLst>
        </pc:spChg>
      </pc:sldChg>
      <pc:sldChg chg="del">
        <pc:chgData name="Ai Xin" userId="4bcebb4d-661a-4357-8715-2999a08aa140" providerId="ADAL" clId="{41E2B4AE-10B7-4279-A3AE-7F18781509CF}" dt="2023-09-08T08:41:27.978" v="42" actId="2696"/>
        <pc:sldMkLst>
          <pc:docMk/>
          <pc:sldMk cId="3927885626" sldId="1369"/>
        </pc:sldMkLst>
      </pc:sldChg>
      <pc:sldChg chg="add del">
        <pc:chgData name="Ai Xin" userId="4bcebb4d-661a-4357-8715-2999a08aa140" providerId="ADAL" clId="{41E2B4AE-10B7-4279-A3AE-7F18781509CF}" dt="2023-09-08T11:24:38.709" v="212"/>
        <pc:sldMkLst>
          <pc:docMk/>
          <pc:sldMk cId="2322002831" sldId="1370"/>
        </pc:sldMkLst>
      </pc:sldChg>
      <pc:sldChg chg="del">
        <pc:chgData name="Ai Xin" userId="4bcebb4d-661a-4357-8715-2999a08aa140" providerId="ADAL" clId="{41E2B4AE-10B7-4279-A3AE-7F18781509CF}" dt="2023-09-08T08:41:27.978" v="42" actId="2696"/>
        <pc:sldMkLst>
          <pc:docMk/>
          <pc:sldMk cId="3041083308" sldId="1370"/>
        </pc:sldMkLst>
      </pc:sldChg>
      <pc:sldChg chg="del">
        <pc:chgData name="Ai Xin" userId="4bcebb4d-661a-4357-8715-2999a08aa140" providerId="ADAL" clId="{41E2B4AE-10B7-4279-A3AE-7F18781509CF}" dt="2023-09-08T08:41:27.978" v="42" actId="2696"/>
        <pc:sldMkLst>
          <pc:docMk/>
          <pc:sldMk cId="2248785232" sldId="1371"/>
        </pc:sldMkLst>
      </pc:sldChg>
      <pc:sldChg chg="add del">
        <pc:chgData name="Ai Xin" userId="4bcebb4d-661a-4357-8715-2999a08aa140" providerId="ADAL" clId="{41E2B4AE-10B7-4279-A3AE-7F18781509CF}" dt="2023-09-08T11:24:38.709" v="212"/>
        <pc:sldMkLst>
          <pc:docMk/>
          <pc:sldMk cId="3381389299" sldId="1371"/>
        </pc:sldMkLst>
      </pc:sldChg>
      <pc:sldChg chg="addSp delSp modSp add del mod chgLayout">
        <pc:chgData name="Ai Xin" userId="4bcebb4d-661a-4357-8715-2999a08aa140" providerId="ADAL" clId="{41E2B4AE-10B7-4279-A3AE-7F18781509CF}" dt="2023-10-02T02:47:18.499" v="1164" actId="20577"/>
        <pc:sldMkLst>
          <pc:docMk/>
          <pc:sldMk cId="82790757" sldId="1372"/>
        </pc:sldMkLst>
        <pc:spChg chg="mod ord">
          <ac:chgData name="Ai Xin" userId="4bcebb4d-661a-4357-8715-2999a08aa140" providerId="ADAL" clId="{41E2B4AE-10B7-4279-A3AE-7F18781509CF}" dt="2023-10-02T02:45:10.533" v="1143" actId="700"/>
          <ac:spMkLst>
            <pc:docMk/>
            <pc:sldMk cId="82790757" sldId="1372"/>
            <ac:spMk id="3" creationId="{ABE62411-AE6E-9242-98ED-DED919825EF2}"/>
          </ac:spMkLst>
        </pc:spChg>
        <pc:spChg chg="mod ord">
          <ac:chgData name="Ai Xin" userId="4bcebb4d-661a-4357-8715-2999a08aa140" providerId="ADAL" clId="{41E2B4AE-10B7-4279-A3AE-7F18781509CF}" dt="2023-10-02T02:45:10.533" v="1143" actId="700"/>
          <ac:spMkLst>
            <pc:docMk/>
            <pc:sldMk cId="82790757" sldId="1372"/>
            <ac:spMk id="4" creationId="{693830B1-DEB7-D24A-8124-5826B32007DC}"/>
          </ac:spMkLst>
        </pc:spChg>
        <pc:spChg chg="add del mod ord">
          <ac:chgData name="Ai Xin" userId="4bcebb4d-661a-4357-8715-2999a08aa140" providerId="ADAL" clId="{41E2B4AE-10B7-4279-A3AE-7F18781509CF}" dt="2023-10-02T02:46:17.438" v="1156" actId="21"/>
          <ac:spMkLst>
            <pc:docMk/>
            <pc:sldMk cId="82790757" sldId="1372"/>
            <ac:spMk id="7" creationId="{A6B9F851-6467-EAF3-B382-7220900C8017}"/>
          </ac:spMkLst>
        </pc:spChg>
        <pc:spChg chg="add del mod">
          <ac:chgData name="Ai Xin" userId="4bcebb4d-661a-4357-8715-2999a08aa140" providerId="ADAL" clId="{41E2B4AE-10B7-4279-A3AE-7F18781509CF}" dt="2023-10-02T02:46:26.247" v="1158" actId="478"/>
          <ac:spMkLst>
            <pc:docMk/>
            <pc:sldMk cId="82790757" sldId="1372"/>
            <ac:spMk id="9" creationId="{CF35CBB9-E330-6AE4-A3E5-E9CFB5FE6A66}"/>
          </ac:spMkLst>
        </pc:spChg>
        <pc:spChg chg="add mod">
          <ac:chgData name="Ai Xin" userId="4bcebb4d-661a-4357-8715-2999a08aa140" providerId="ADAL" clId="{41E2B4AE-10B7-4279-A3AE-7F18781509CF}" dt="2023-10-02T02:47:18.499" v="1164" actId="20577"/>
          <ac:spMkLst>
            <pc:docMk/>
            <pc:sldMk cId="82790757" sldId="1372"/>
            <ac:spMk id="10" creationId="{A0883EC0-9B2E-662F-990B-41FE7D9B06C7}"/>
          </ac:spMkLst>
        </pc:spChg>
        <pc:picChg chg="del">
          <ac:chgData name="Ai Xin" userId="4bcebb4d-661a-4357-8715-2999a08aa140" providerId="ADAL" clId="{41E2B4AE-10B7-4279-A3AE-7F18781509CF}" dt="2023-09-08T11:34:21.885" v="214" actId="478"/>
          <ac:picMkLst>
            <pc:docMk/>
            <pc:sldMk cId="82790757" sldId="1372"/>
            <ac:picMk id="5" creationId="{6E94CC52-E30D-484E-9C18-0A6DFBF1F8FB}"/>
          </ac:picMkLst>
        </pc:picChg>
        <pc:picChg chg="add mod">
          <ac:chgData name="Ai Xin" userId="4bcebb4d-661a-4357-8715-2999a08aa140" providerId="ADAL" clId="{41E2B4AE-10B7-4279-A3AE-7F18781509CF}" dt="2023-10-02T02:46:29.958" v="1159" actId="1076"/>
          <ac:picMkLst>
            <pc:docMk/>
            <pc:sldMk cId="82790757" sldId="1372"/>
            <ac:picMk id="5" creationId="{84594212-4F86-522C-633D-0B2ACD611F41}"/>
          </ac:picMkLst>
        </pc:picChg>
        <pc:picChg chg="add del mod">
          <ac:chgData name="Ai Xin" userId="4bcebb4d-661a-4357-8715-2999a08aa140" providerId="ADAL" clId="{41E2B4AE-10B7-4279-A3AE-7F18781509CF}" dt="2023-10-02T02:43:33.628" v="1138" actId="478"/>
          <ac:picMkLst>
            <pc:docMk/>
            <pc:sldMk cId="82790757" sldId="1372"/>
            <ac:picMk id="6" creationId="{04ABB797-C9F8-B88B-2038-EE2395F3B5D9}"/>
          </ac:picMkLst>
        </pc:picChg>
      </pc:sldChg>
      <pc:sldChg chg="del">
        <pc:chgData name="Ai Xin" userId="4bcebb4d-661a-4357-8715-2999a08aa140" providerId="ADAL" clId="{41E2B4AE-10B7-4279-A3AE-7F18781509CF}" dt="2023-09-08T08:41:27.978" v="42" actId="2696"/>
        <pc:sldMkLst>
          <pc:docMk/>
          <pc:sldMk cId="737236377" sldId="1372"/>
        </pc:sldMkLst>
      </pc:sldChg>
      <pc:sldChg chg="del">
        <pc:chgData name="Ai Xin" userId="4bcebb4d-661a-4357-8715-2999a08aa140" providerId="ADAL" clId="{41E2B4AE-10B7-4279-A3AE-7F18781509CF}" dt="2023-09-08T11:55:00.854" v="484" actId="47"/>
        <pc:sldMkLst>
          <pc:docMk/>
          <pc:sldMk cId="211077478" sldId="1373"/>
        </pc:sldMkLst>
      </pc:sldChg>
      <pc:sldChg chg="del">
        <pc:chgData name="Ai Xin" userId="4bcebb4d-661a-4357-8715-2999a08aa140" providerId="ADAL" clId="{41E2B4AE-10B7-4279-A3AE-7F18781509CF}" dt="2023-09-08T11:55:00.854" v="484" actId="47"/>
        <pc:sldMkLst>
          <pc:docMk/>
          <pc:sldMk cId="757248396" sldId="1374"/>
        </pc:sldMkLst>
      </pc:sldChg>
      <pc:sldChg chg="del">
        <pc:chgData name="Ai Xin" userId="4bcebb4d-661a-4357-8715-2999a08aa140" providerId="ADAL" clId="{41E2B4AE-10B7-4279-A3AE-7F18781509CF}" dt="2023-09-08T11:55:00.854" v="484" actId="47"/>
        <pc:sldMkLst>
          <pc:docMk/>
          <pc:sldMk cId="4284533854" sldId="1375"/>
        </pc:sldMkLst>
      </pc:sldChg>
      <pc:sldChg chg="del">
        <pc:chgData name="Ai Xin" userId="4bcebb4d-661a-4357-8715-2999a08aa140" providerId="ADAL" clId="{41E2B4AE-10B7-4279-A3AE-7F18781509CF}" dt="2023-09-08T11:55:00.854" v="484" actId="47"/>
        <pc:sldMkLst>
          <pc:docMk/>
          <pc:sldMk cId="598133800" sldId="1376"/>
        </pc:sldMkLst>
      </pc:sldChg>
      <pc:sldChg chg="del">
        <pc:chgData name="Ai Xin" userId="4bcebb4d-661a-4357-8715-2999a08aa140" providerId="ADAL" clId="{41E2B4AE-10B7-4279-A3AE-7F18781509CF}" dt="2023-09-08T11:55:00.854" v="484" actId="47"/>
        <pc:sldMkLst>
          <pc:docMk/>
          <pc:sldMk cId="1717473793" sldId="1377"/>
        </pc:sldMkLst>
      </pc:sldChg>
      <pc:sldChg chg="del">
        <pc:chgData name="Ai Xin" userId="4bcebb4d-661a-4357-8715-2999a08aa140" providerId="ADAL" clId="{41E2B4AE-10B7-4279-A3AE-7F18781509CF}" dt="2023-09-08T11:55:00.854" v="484" actId="47"/>
        <pc:sldMkLst>
          <pc:docMk/>
          <pc:sldMk cId="2215311623" sldId="1378"/>
        </pc:sldMkLst>
      </pc:sldChg>
      <pc:sldChg chg="del">
        <pc:chgData name="Ai Xin" userId="4bcebb4d-661a-4357-8715-2999a08aa140" providerId="ADAL" clId="{41E2B4AE-10B7-4279-A3AE-7F18781509CF}" dt="2023-09-08T11:55:00.854" v="484" actId="47"/>
        <pc:sldMkLst>
          <pc:docMk/>
          <pc:sldMk cId="3532358003" sldId="1379"/>
        </pc:sldMkLst>
      </pc:sldChg>
      <pc:sldChg chg="del">
        <pc:chgData name="Ai Xin" userId="4bcebb4d-661a-4357-8715-2999a08aa140" providerId="ADAL" clId="{41E2B4AE-10B7-4279-A3AE-7F18781509CF}" dt="2023-09-08T11:55:00.854" v="484" actId="47"/>
        <pc:sldMkLst>
          <pc:docMk/>
          <pc:sldMk cId="250104242" sldId="1381"/>
        </pc:sldMkLst>
      </pc:sldChg>
      <pc:sldChg chg="del">
        <pc:chgData name="Ai Xin" userId="4bcebb4d-661a-4357-8715-2999a08aa140" providerId="ADAL" clId="{41E2B4AE-10B7-4279-A3AE-7F18781509CF}" dt="2023-09-08T11:55:00.854" v="484" actId="47"/>
        <pc:sldMkLst>
          <pc:docMk/>
          <pc:sldMk cId="127131973" sldId="1382"/>
        </pc:sldMkLst>
      </pc:sldChg>
      <pc:sldChg chg="del">
        <pc:chgData name="Ai Xin" userId="4bcebb4d-661a-4357-8715-2999a08aa140" providerId="ADAL" clId="{41E2B4AE-10B7-4279-A3AE-7F18781509CF}" dt="2023-09-08T11:55:00.854" v="484" actId="47"/>
        <pc:sldMkLst>
          <pc:docMk/>
          <pc:sldMk cId="3684290466" sldId="1383"/>
        </pc:sldMkLst>
      </pc:sldChg>
      <pc:sldChg chg="del">
        <pc:chgData name="Ai Xin" userId="4bcebb4d-661a-4357-8715-2999a08aa140" providerId="ADAL" clId="{41E2B4AE-10B7-4279-A3AE-7F18781509CF}" dt="2023-09-08T11:55:00.854" v="484" actId="47"/>
        <pc:sldMkLst>
          <pc:docMk/>
          <pc:sldMk cId="2840574342" sldId="1384"/>
        </pc:sldMkLst>
      </pc:sldChg>
      <pc:sldChg chg="del">
        <pc:chgData name="Ai Xin" userId="4bcebb4d-661a-4357-8715-2999a08aa140" providerId="ADAL" clId="{41E2B4AE-10B7-4279-A3AE-7F18781509CF}" dt="2023-09-08T11:55:00.854" v="484" actId="47"/>
        <pc:sldMkLst>
          <pc:docMk/>
          <pc:sldMk cId="2652184554" sldId="1385"/>
        </pc:sldMkLst>
      </pc:sldChg>
      <pc:sldChg chg="del">
        <pc:chgData name="Ai Xin" userId="4bcebb4d-661a-4357-8715-2999a08aa140" providerId="ADAL" clId="{41E2B4AE-10B7-4279-A3AE-7F18781509CF}" dt="2023-09-08T11:55:00.854" v="484" actId="47"/>
        <pc:sldMkLst>
          <pc:docMk/>
          <pc:sldMk cId="1920819341" sldId="1387"/>
        </pc:sldMkLst>
      </pc:sldChg>
      <pc:sldChg chg="del">
        <pc:chgData name="Ai Xin" userId="4bcebb4d-661a-4357-8715-2999a08aa140" providerId="ADAL" clId="{41E2B4AE-10B7-4279-A3AE-7F18781509CF}" dt="2023-09-08T11:55:00.854" v="484" actId="47"/>
        <pc:sldMkLst>
          <pc:docMk/>
          <pc:sldMk cId="386927610" sldId="1389"/>
        </pc:sldMkLst>
      </pc:sldChg>
      <pc:sldChg chg="del">
        <pc:chgData name="Ai Xin" userId="4bcebb4d-661a-4357-8715-2999a08aa140" providerId="ADAL" clId="{41E2B4AE-10B7-4279-A3AE-7F18781509CF}" dt="2023-09-08T11:55:00.854" v="484" actId="47"/>
        <pc:sldMkLst>
          <pc:docMk/>
          <pc:sldMk cId="1136589845" sldId="1390"/>
        </pc:sldMkLst>
      </pc:sldChg>
      <pc:sldChg chg="del">
        <pc:chgData name="Ai Xin" userId="4bcebb4d-661a-4357-8715-2999a08aa140" providerId="ADAL" clId="{41E2B4AE-10B7-4279-A3AE-7F18781509CF}" dt="2023-09-08T11:55:00.854" v="484" actId="47"/>
        <pc:sldMkLst>
          <pc:docMk/>
          <pc:sldMk cId="2899347197" sldId="1391"/>
        </pc:sldMkLst>
      </pc:sldChg>
      <pc:sldChg chg="del">
        <pc:chgData name="Ai Xin" userId="4bcebb4d-661a-4357-8715-2999a08aa140" providerId="ADAL" clId="{41E2B4AE-10B7-4279-A3AE-7F18781509CF}" dt="2023-09-08T11:55:00.854" v="484" actId="47"/>
        <pc:sldMkLst>
          <pc:docMk/>
          <pc:sldMk cId="2384870768" sldId="1392"/>
        </pc:sldMkLst>
      </pc:sldChg>
      <pc:sldChg chg="del">
        <pc:chgData name="Ai Xin" userId="4bcebb4d-661a-4357-8715-2999a08aa140" providerId="ADAL" clId="{41E2B4AE-10B7-4279-A3AE-7F18781509CF}" dt="2023-09-08T11:55:00.854" v="484" actId="47"/>
        <pc:sldMkLst>
          <pc:docMk/>
          <pc:sldMk cId="3448615394" sldId="1393"/>
        </pc:sldMkLst>
      </pc:sldChg>
      <pc:sldChg chg="del">
        <pc:chgData name="Ai Xin" userId="4bcebb4d-661a-4357-8715-2999a08aa140" providerId="ADAL" clId="{41E2B4AE-10B7-4279-A3AE-7F18781509CF}" dt="2023-09-08T11:55:00.854" v="484" actId="47"/>
        <pc:sldMkLst>
          <pc:docMk/>
          <pc:sldMk cId="2539271949" sldId="1394"/>
        </pc:sldMkLst>
      </pc:sldChg>
      <pc:sldChg chg="del">
        <pc:chgData name="Ai Xin" userId="4bcebb4d-661a-4357-8715-2999a08aa140" providerId="ADAL" clId="{41E2B4AE-10B7-4279-A3AE-7F18781509CF}" dt="2023-09-08T11:55:00.854" v="484" actId="47"/>
        <pc:sldMkLst>
          <pc:docMk/>
          <pc:sldMk cId="2261563259" sldId="1395"/>
        </pc:sldMkLst>
      </pc:sldChg>
      <pc:sldChg chg="del">
        <pc:chgData name="Ai Xin" userId="4bcebb4d-661a-4357-8715-2999a08aa140" providerId="ADAL" clId="{41E2B4AE-10B7-4279-A3AE-7F18781509CF}" dt="2023-09-08T11:55:00.854" v="484" actId="47"/>
        <pc:sldMkLst>
          <pc:docMk/>
          <pc:sldMk cId="48622389" sldId="1396"/>
        </pc:sldMkLst>
      </pc:sldChg>
      <pc:sldChg chg="addSp delSp modSp new del mod delAnim modAnim">
        <pc:chgData name="Ai Xin" userId="4bcebb4d-661a-4357-8715-2999a08aa140" providerId="ADAL" clId="{41E2B4AE-10B7-4279-A3AE-7F18781509CF}" dt="2023-09-08T11:55:00.854" v="484" actId="47"/>
        <pc:sldMkLst>
          <pc:docMk/>
          <pc:sldMk cId="2629153821" sldId="1397"/>
        </pc:sldMkLst>
        <pc:spChg chg="del">
          <ac:chgData name="Ai Xin" userId="4bcebb4d-661a-4357-8715-2999a08aa140" providerId="ADAL" clId="{41E2B4AE-10B7-4279-A3AE-7F18781509CF}" dt="2023-09-08T03:46:53.433" v="3" actId="22"/>
          <ac:spMkLst>
            <pc:docMk/>
            <pc:sldMk cId="2629153821" sldId="1397"/>
            <ac:spMk id="2" creationId="{0DF66A7A-331C-4411-3621-114D316B7869}"/>
          </ac:spMkLst>
        </pc:spChg>
        <pc:spChg chg="add del mod">
          <ac:chgData name="Ai Xin" userId="4bcebb4d-661a-4357-8715-2999a08aa140" providerId="ADAL" clId="{41E2B4AE-10B7-4279-A3AE-7F18781509CF}" dt="2023-09-08T03:47:30.185" v="5"/>
          <ac:spMkLst>
            <pc:docMk/>
            <pc:sldMk cId="2629153821" sldId="1397"/>
            <ac:spMk id="8" creationId="{9B39F565-1832-5630-6F7D-ABBDBAB881CE}"/>
          </ac:spMkLst>
        </pc:spChg>
        <pc:spChg chg="add mod">
          <ac:chgData name="Ai Xin" userId="4bcebb4d-661a-4357-8715-2999a08aa140" providerId="ADAL" clId="{41E2B4AE-10B7-4279-A3AE-7F18781509CF}" dt="2023-09-08T03:47:45.102" v="6" actId="478"/>
          <ac:spMkLst>
            <pc:docMk/>
            <pc:sldMk cId="2629153821" sldId="1397"/>
            <ac:spMk id="11" creationId="{E26EE6F7-322A-07C1-C0B2-C593CB837F83}"/>
          </ac:spMkLst>
        </pc:spChg>
        <pc:picChg chg="add del mod ord">
          <ac:chgData name="Ai Xin" userId="4bcebb4d-661a-4357-8715-2999a08aa140" providerId="ADAL" clId="{41E2B4AE-10B7-4279-A3AE-7F18781509CF}" dt="2023-09-08T03:47:02.046" v="4" actId="478"/>
          <ac:picMkLst>
            <pc:docMk/>
            <pc:sldMk cId="2629153821" sldId="1397"/>
            <ac:picMk id="6" creationId="{37DADB76-C6DB-3012-00E4-131FBA811ED8}"/>
          </ac:picMkLst>
        </pc:picChg>
        <pc:picChg chg="add del mod">
          <ac:chgData name="Ai Xin" userId="4bcebb4d-661a-4357-8715-2999a08aa140" providerId="ADAL" clId="{41E2B4AE-10B7-4279-A3AE-7F18781509CF}" dt="2023-09-08T03:47:45.102" v="6" actId="478"/>
          <ac:picMkLst>
            <pc:docMk/>
            <pc:sldMk cId="2629153821" sldId="1397"/>
            <ac:picMk id="9" creationId="{33E024AE-6DBB-AFEE-DD50-6540E94F0333}"/>
          </ac:picMkLst>
        </pc:picChg>
      </pc:sldChg>
      <pc:sldChg chg="modSp add del mod ord">
        <pc:chgData name="Ai Xin" userId="4bcebb4d-661a-4357-8715-2999a08aa140" providerId="ADAL" clId="{41E2B4AE-10B7-4279-A3AE-7F18781509CF}" dt="2023-09-08T10:47:15.496" v="88" actId="47"/>
        <pc:sldMkLst>
          <pc:docMk/>
          <pc:sldMk cId="2673144635" sldId="1398"/>
        </pc:sldMkLst>
        <pc:spChg chg="mod">
          <ac:chgData name="Ai Xin" userId="4bcebb4d-661a-4357-8715-2999a08aa140" providerId="ADAL" clId="{41E2B4AE-10B7-4279-A3AE-7F18781509CF}" dt="2023-09-08T08:35:39.415" v="40" actId="1076"/>
          <ac:spMkLst>
            <pc:docMk/>
            <pc:sldMk cId="2673144635" sldId="1398"/>
            <ac:spMk id="11" creationId="{4B5956F3-666A-C640-B2A7-EA21592BC5A3}"/>
          </ac:spMkLst>
        </pc:spChg>
      </pc:sldChg>
      <pc:sldChg chg="add del">
        <pc:chgData name="Ai Xin" userId="4bcebb4d-661a-4357-8715-2999a08aa140" providerId="ADAL" clId="{41E2B4AE-10B7-4279-A3AE-7F18781509CF}" dt="2023-09-08T08:42:16.357" v="61" actId="47"/>
        <pc:sldMkLst>
          <pc:docMk/>
          <pc:sldMk cId="3634708358" sldId="1399"/>
        </pc:sldMkLst>
      </pc:sldChg>
      <pc:sldChg chg="add del">
        <pc:chgData name="Ai Xin" userId="4bcebb4d-661a-4357-8715-2999a08aa140" providerId="ADAL" clId="{41E2B4AE-10B7-4279-A3AE-7F18781509CF}" dt="2023-09-08T10:47:15.496" v="88" actId="47"/>
        <pc:sldMkLst>
          <pc:docMk/>
          <pc:sldMk cId="3137036885" sldId="1400"/>
        </pc:sldMkLst>
      </pc:sldChg>
      <pc:sldChg chg="add del">
        <pc:chgData name="Ai Xin" userId="4bcebb4d-661a-4357-8715-2999a08aa140" providerId="ADAL" clId="{41E2B4AE-10B7-4279-A3AE-7F18781509CF}" dt="2023-09-08T10:47:15.496" v="88" actId="47"/>
        <pc:sldMkLst>
          <pc:docMk/>
          <pc:sldMk cId="3518189012" sldId="1401"/>
        </pc:sldMkLst>
      </pc:sldChg>
      <pc:sldChg chg="add del">
        <pc:chgData name="Ai Xin" userId="4bcebb4d-661a-4357-8715-2999a08aa140" providerId="ADAL" clId="{41E2B4AE-10B7-4279-A3AE-7F18781509CF}" dt="2023-09-08T10:47:15.496" v="88" actId="47"/>
        <pc:sldMkLst>
          <pc:docMk/>
          <pc:sldMk cId="2621658157" sldId="1402"/>
        </pc:sldMkLst>
      </pc:sldChg>
      <pc:sldChg chg="add del">
        <pc:chgData name="Ai Xin" userId="4bcebb4d-661a-4357-8715-2999a08aa140" providerId="ADAL" clId="{41E2B4AE-10B7-4279-A3AE-7F18781509CF}" dt="2023-09-08T10:47:15.496" v="88" actId="47"/>
        <pc:sldMkLst>
          <pc:docMk/>
          <pc:sldMk cId="477230477" sldId="1403"/>
        </pc:sldMkLst>
      </pc:sldChg>
      <pc:sldChg chg="add del">
        <pc:chgData name="Ai Xin" userId="4bcebb4d-661a-4357-8715-2999a08aa140" providerId="ADAL" clId="{41E2B4AE-10B7-4279-A3AE-7F18781509CF}" dt="2023-09-08T10:47:15.496" v="88" actId="47"/>
        <pc:sldMkLst>
          <pc:docMk/>
          <pc:sldMk cId="468266710" sldId="1404"/>
        </pc:sldMkLst>
      </pc:sldChg>
      <pc:sldChg chg="add del">
        <pc:chgData name="Ai Xin" userId="4bcebb4d-661a-4357-8715-2999a08aa140" providerId="ADAL" clId="{41E2B4AE-10B7-4279-A3AE-7F18781509CF}" dt="2023-09-08T10:47:15.496" v="88" actId="47"/>
        <pc:sldMkLst>
          <pc:docMk/>
          <pc:sldMk cId="3200679303" sldId="1405"/>
        </pc:sldMkLst>
      </pc:sldChg>
      <pc:sldChg chg="add del">
        <pc:chgData name="Ai Xin" userId="4bcebb4d-661a-4357-8715-2999a08aa140" providerId="ADAL" clId="{41E2B4AE-10B7-4279-A3AE-7F18781509CF}" dt="2023-09-08T10:47:15.496" v="88" actId="47"/>
        <pc:sldMkLst>
          <pc:docMk/>
          <pc:sldMk cId="455473211" sldId="1406"/>
        </pc:sldMkLst>
      </pc:sldChg>
      <pc:sldChg chg="add del">
        <pc:chgData name="Ai Xin" userId="4bcebb4d-661a-4357-8715-2999a08aa140" providerId="ADAL" clId="{41E2B4AE-10B7-4279-A3AE-7F18781509CF}" dt="2023-09-08T10:47:15.496" v="88" actId="47"/>
        <pc:sldMkLst>
          <pc:docMk/>
          <pc:sldMk cId="347780186" sldId="1407"/>
        </pc:sldMkLst>
      </pc:sldChg>
      <pc:sldChg chg="modSp add del mod">
        <pc:chgData name="Ai Xin" userId="4bcebb4d-661a-4357-8715-2999a08aa140" providerId="ADAL" clId="{41E2B4AE-10B7-4279-A3AE-7F18781509CF}" dt="2023-09-08T10:47:15.496" v="88" actId="47"/>
        <pc:sldMkLst>
          <pc:docMk/>
          <pc:sldMk cId="3288942274" sldId="1408"/>
        </pc:sldMkLst>
        <pc:spChg chg="mod">
          <ac:chgData name="Ai Xin" userId="4bcebb4d-661a-4357-8715-2999a08aa140" providerId="ADAL" clId="{41E2B4AE-10B7-4279-A3AE-7F18781509CF}" dt="2023-09-08T08:42:20.487" v="62" actId="1076"/>
          <ac:spMkLst>
            <pc:docMk/>
            <pc:sldMk cId="3288942274" sldId="1408"/>
            <ac:spMk id="11" creationId="{4B5956F3-666A-C640-B2A7-EA21592BC5A3}"/>
          </ac:spMkLst>
        </pc:spChg>
      </pc:sldChg>
      <pc:sldChg chg="modSp new del mod ord">
        <pc:chgData name="Ai Xin" userId="4bcebb4d-661a-4357-8715-2999a08aa140" providerId="ADAL" clId="{41E2B4AE-10B7-4279-A3AE-7F18781509CF}" dt="2023-09-08T11:51:45.729" v="483" actId="47"/>
        <pc:sldMkLst>
          <pc:docMk/>
          <pc:sldMk cId="1461531450" sldId="1409"/>
        </pc:sldMkLst>
        <pc:spChg chg="mod">
          <ac:chgData name="Ai Xin" userId="4bcebb4d-661a-4357-8715-2999a08aa140" providerId="ADAL" clId="{41E2B4AE-10B7-4279-A3AE-7F18781509CF}" dt="2023-09-08T10:43:17.825" v="67"/>
          <ac:spMkLst>
            <pc:docMk/>
            <pc:sldMk cId="1461531450" sldId="1409"/>
            <ac:spMk id="3" creationId="{9994420A-E88B-FA11-6A78-53181A847534}"/>
          </ac:spMkLst>
        </pc:spChg>
      </pc:sldChg>
      <pc:sldChg chg="modSp add mod">
        <pc:chgData name="Ai Xin" userId="4bcebb4d-661a-4357-8715-2999a08aa140" providerId="ADAL" clId="{41E2B4AE-10B7-4279-A3AE-7F18781509CF}" dt="2023-10-02T02:52:48.482" v="1172" actId="20577"/>
        <pc:sldMkLst>
          <pc:docMk/>
          <pc:sldMk cId="3727097843" sldId="1410"/>
        </pc:sldMkLst>
        <pc:spChg chg="mod">
          <ac:chgData name="Ai Xin" userId="4bcebb4d-661a-4357-8715-2999a08aa140" providerId="ADAL" clId="{41E2B4AE-10B7-4279-A3AE-7F18781509CF}" dt="2023-10-02T02:52:48.482" v="1172" actId="20577"/>
          <ac:spMkLst>
            <pc:docMk/>
            <pc:sldMk cId="3727097843" sldId="1410"/>
            <ac:spMk id="5" creationId="{5144881D-9822-764D-9B91-17C203DFF684}"/>
          </ac:spMkLst>
        </pc:spChg>
        <pc:spChg chg="mod">
          <ac:chgData name="Ai Xin" userId="4bcebb4d-661a-4357-8715-2999a08aa140" providerId="ADAL" clId="{41E2B4AE-10B7-4279-A3AE-7F18781509CF}" dt="2023-09-08T10:47:04.149" v="87" actId="1076"/>
          <ac:spMkLst>
            <pc:docMk/>
            <pc:sldMk cId="3727097843" sldId="1410"/>
            <ac:spMk id="11" creationId="{4B5956F3-666A-C640-B2A7-EA21592BC5A3}"/>
          </ac:spMkLst>
        </pc:spChg>
      </pc:sldChg>
      <pc:sldChg chg="modSp new del mod">
        <pc:chgData name="Ai Xin" userId="4bcebb4d-661a-4357-8715-2999a08aa140" providerId="ADAL" clId="{41E2B4AE-10B7-4279-A3AE-7F18781509CF}" dt="2023-09-08T11:24:44.078" v="213" actId="47"/>
        <pc:sldMkLst>
          <pc:docMk/>
          <pc:sldMk cId="312824253" sldId="1411"/>
        </pc:sldMkLst>
        <pc:spChg chg="mod">
          <ac:chgData name="Ai Xin" userId="4bcebb4d-661a-4357-8715-2999a08aa140" providerId="ADAL" clId="{41E2B4AE-10B7-4279-A3AE-7F18781509CF}" dt="2023-09-08T11:21:47.087" v="211" actId="20577"/>
          <ac:spMkLst>
            <pc:docMk/>
            <pc:sldMk cId="312824253" sldId="1411"/>
            <ac:spMk id="2" creationId="{F9127A48-CB67-0B1B-023A-4ECDA7AC0E9E}"/>
          </ac:spMkLst>
        </pc:spChg>
        <pc:spChg chg="mod">
          <ac:chgData name="Ai Xin" userId="4bcebb4d-661a-4357-8715-2999a08aa140" providerId="ADAL" clId="{41E2B4AE-10B7-4279-A3AE-7F18781509CF}" dt="2023-09-08T11:07:18.569" v="172" actId="20577"/>
          <ac:spMkLst>
            <pc:docMk/>
            <pc:sldMk cId="312824253" sldId="1411"/>
            <ac:spMk id="3" creationId="{69352167-90B4-6C88-77F7-7DED8444E1F2}"/>
          </ac:spMkLst>
        </pc:spChg>
      </pc:sldChg>
      <pc:sldChg chg="modSp new del mod">
        <pc:chgData name="Ai Xin" userId="4bcebb4d-661a-4357-8715-2999a08aa140" providerId="ADAL" clId="{41E2B4AE-10B7-4279-A3AE-7F18781509CF}" dt="2023-10-02T02:51:21.908" v="1166" actId="47"/>
        <pc:sldMkLst>
          <pc:docMk/>
          <pc:sldMk cId="716515775" sldId="1411"/>
        </pc:sldMkLst>
        <pc:spChg chg="mod">
          <ac:chgData name="Ai Xin" userId="4bcebb4d-661a-4357-8715-2999a08aa140" providerId="ADAL" clId="{41E2B4AE-10B7-4279-A3AE-7F18781509CF}" dt="2023-09-08T11:43:03.370" v="394"/>
          <ac:spMkLst>
            <pc:docMk/>
            <pc:sldMk cId="716515775" sldId="1411"/>
            <ac:spMk id="2" creationId="{05CBFEC2-1925-3C1F-F85A-CE10ADF05273}"/>
          </ac:spMkLst>
        </pc:spChg>
        <pc:spChg chg="mod">
          <ac:chgData name="Ai Xin" userId="4bcebb4d-661a-4357-8715-2999a08aa140" providerId="ADAL" clId="{41E2B4AE-10B7-4279-A3AE-7F18781509CF}" dt="2023-09-08T11:42:33.376" v="378" actId="20577"/>
          <ac:spMkLst>
            <pc:docMk/>
            <pc:sldMk cId="716515775" sldId="1411"/>
            <ac:spMk id="3" creationId="{F10BB997-955E-536C-4A48-3E9237F93EC4}"/>
          </ac:spMkLst>
        </pc:spChg>
      </pc:sldChg>
      <pc:sldChg chg="addSp modSp add del mod">
        <pc:chgData name="Ai Xin" userId="4bcebb4d-661a-4357-8715-2999a08aa140" providerId="ADAL" clId="{41E2B4AE-10B7-4279-A3AE-7F18781509CF}" dt="2023-10-02T02:51:21.908" v="1166" actId="47"/>
        <pc:sldMkLst>
          <pc:docMk/>
          <pc:sldMk cId="980932808" sldId="1412"/>
        </pc:sldMkLst>
        <pc:spChg chg="mod">
          <ac:chgData name="Ai Xin" userId="4bcebb4d-661a-4357-8715-2999a08aa140" providerId="ADAL" clId="{41E2B4AE-10B7-4279-A3AE-7F18781509CF}" dt="2023-09-08T11:44:21.536" v="458" actId="20577"/>
          <ac:spMkLst>
            <pc:docMk/>
            <pc:sldMk cId="980932808" sldId="1412"/>
            <ac:spMk id="2" creationId="{05CBFEC2-1925-3C1F-F85A-CE10ADF05273}"/>
          </ac:spMkLst>
        </pc:spChg>
        <pc:spChg chg="mod">
          <ac:chgData name="Ai Xin" userId="4bcebb4d-661a-4357-8715-2999a08aa140" providerId="ADAL" clId="{41E2B4AE-10B7-4279-A3AE-7F18781509CF}" dt="2023-09-08T11:42:38.862" v="385" actId="20577"/>
          <ac:spMkLst>
            <pc:docMk/>
            <pc:sldMk cId="980932808" sldId="1412"/>
            <ac:spMk id="3" creationId="{F10BB997-955E-536C-4A48-3E9237F93EC4}"/>
          </ac:spMkLst>
        </pc:spChg>
        <pc:picChg chg="add mod">
          <ac:chgData name="Ai Xin" userId="4bcebb4d-661a-4357-8715-2999a08aa140" providerId="ADAL" clId="{41E2B4AE-10B7-4279-A3AE-7F18781509CF}" dt="2023-09-08T11:43:20.441" v="400" actId="1076"/>
          <ac:picMkLst>
            <pc:docMk/>
            <pc:sldMk cId="980932808" sldId="1412"/>
            <ac:picMk id="6" creationId="{6F49B2C2-5F7C-5FD8-441B-75524E380EA5}"/>
          </ac:picMkLst>
        </pc:picChg>
      </pc:sldChg>
      <pc:sldChg chg="modSp new del mod">
        <pc:chgData name="Ai Xin" userId="4bcebb4d-661a-4357-8715-2999a08aa140" providerId="ADAL" clId="{41E2B4AE-10B7-4279-A3AE-7F18781509CF}" dt="2023-09-08T11:24:44.078" v="213" actId="47"/>
        <pc:sldMkLst>
          <pc:docMk/>
          <pc:sldMk cId="1251604890" sldId="1412"/>
        </pc:sldMkLst>
        <pc:spChg chg="mod">
          <ac:chgData name="Ai Xin" userId="4bcebb4d-661a-4357-8715-2999a08aa140" providerId="ADAL" clId="{41E2B4AE-10B7-4279-A3AE-7F18781509CF}" dt="2023-09-08T11:00:01.774" v="161" actId="14"/>
          <ac:spMkLst>
            <pc:docMk/>
            <pc:sldMk cId="1251604890" sldId="1412"/>
            <ac:spMk id="2" creationId="{0710B7BB-5176-4C94-CDB8-47E41F574118}"/>
          </ac:spMkLst>
        </pc:spChg>
        <pc:spChg chg="mod">
          <ac:chgData name="Ai Xin" userId="4bcebb4d-661a-4357-8715-2999a08aa140" providerId="ADAL" clId="{41E2B4AE-10B7-4279-A3AE-7F18781509CF}" dt="2023-09-08T10:59:36.275" v="150" actId="20577"/>
          <ac:spMkLst>
            <pc:docMk/>
            <pc:sldMk cId="1251604890" sldId="1412"/>
            <ac:spMk id="3" creationId="{4E5D0463-5F43-2C42-C809-F3E189BC649C}"/>
          </ac:spMkLst>
        </pc:spChg>
      </pc:sldChg>
      <pc:sldChg chg="addSp delSp modSp new del mod">
        <pc:chgData name="Ai Xin" userId="4bcebb4d-661a-4357-8715-2999a08aa140" providerId="ADAL" clId="{41E2B4AE-10B7-4279-A3AE-7F18781509CF}" dt="2023-10-02T03:19:06.928" v="1434" actId="47"/>
        <pc:sldMkLst>
          <pc:docMk/>
          <pc:sldMk cId="1559234237" sldId="1413"/>
        </pc:sldMkLst>
        <pc:spChg chg="mod">
          <ac:chgData name="Ai Xin" userId="4bcebb4d-661a-4357-8715-2999a08aa140" providerId="ADAL" clId="{41E2B4AE-10B7-4279-A3AE-7F18781509CF}" dt="2023-09-08T12:12:33.047" v="867" actId="27636"/>
          <ac:spMkLst>
            <pc:docMk/>
            <pc:sldMk cId="1559234237" sldId="1413"/>
            <ac:spMk id="2" creationId="{A07185FA-D309-9DFD-2873-F7C31E2FF52B}"/>
          </ac:spMkLst>
        </pc:spChg>
        <pc:spChg chg="mod">
          <ac:chgData name="Ai Xin" userId="4bcebb4d-661a-4357-8715-2999a08aa140" providerId="ADAL" clId="{41E2B4AE-10B7-4279-A3AE-7F18781509CF}" dt="2023-09-08T12:01:53.173" v="506" actId="20577"/>
          <ac:spMkLst>
            <pc:docMk/>
            <pc:sldMk cId="1559234237" sldId="1413"/>
            <ac:spMk id="3" creationId="{DEEC3381-A797-A1FB-79A2-4BF872CEC66C}"/>
          </ac:spMkLst>
        </pc:spChg>
        <pc:picChg chg="add del mod">
          <ac:chgData name="Ai Xin" userId="4bcebb4d-661a-4357-8715-2999a08aa140" providerId="ADAL" clId="{41E2B4AE-10B7-4279-A3AE-7F18781509CF}" dt="2023-09-08T12:12:10.057" v="858" actId="478"/>
          <ac:picMkLst>
            <pc:docMk/>
            <pc:sldMk cId="1559234237" sldId="1413"/>
            <ac:picMk id="6" creationId="{24F66BAB-0521-6C3E-ED13-05DF8A45542C}"/>
          </ac:picMkLst>
        </pc:picChg>
        <pc:picChg chg="add mod">
          <ac:chgData name="Ai Xin" userId="4bcebb4d-661a-4357-8715-2999a08aa140" providerId="ADAL" clId="{41E2B4AE-10B7-4279-A3AE-7F18781509CF}" dt="2023-09-08T12:12:45.356" v="872" actId="1076"/>
          <ac:picMkLst>
            <pc:docMk/>
            <pc:sldMk cId="1559234237" sldId="1413"/>
            <ac:picMk id="8" creationId="{DD415DA9-2E1B-AFF6-E9CD-E8E6B4F0CDB8}"/>
          </ac:picMkLst>
        </pc:picChg>
        <pc:picChg chg="add mod">
          <ac:chgData name="Ai Xin" userId="4bcebb4d-661a-4357-8715-2999a08aa140" providerId="ADAL" clId="{41E2B4AE-10B7-4279-A3AE-7F18781509CF}" dt="2023-09-08T12:12:43.141" v="871" actId="1076"/>
          <ac:picMkLst>
            <pc:docMk/>
            <pc:sldMk cId="1559234237" sldId="1413"/>
            <ac:picMk id="10" creationId="{B3AD86C8-B902-05AD-CA89-B2C06EDBF2E6}"/>
          </ac:picMkLst>
        </pc:picChg>
      </pc:sldChg>
      <pc:sldChg chg="add del">
        <pc:chgData name="Ai Xin" userId="4bcebb4d-661a-4357-8715-2999a08aa140" providerId="ADAL" clId="{41E2B4AE-10B7-4279-A3AE-7F18781509CF}" dt="2023-09-08T11:41:50.959" v="355"/>
        <pc:sldMkLst>
          <pc:docMk/>
          <pc:sldMk cId="2859356640" sldId="1413"/>
        </pc:sldMkLst>
      </pc:sldChg>
      <pc:sldChg chg="addSp modSp new del mod">
        <pc:chgData name="Ai Xin" userId="4bcebb4d-661a-4357-8715-2999a08aa140" providerId="ADAL" clId="{41E2B4AE-10B7-4279-A3AE-7F18781509CF}" dt="2023-10-02T03:19:08.463" v="1435" actId="47"/>
        <pc:sldMkLst>
          <pc:docMk/>
          <pc:sldMk cId="502783309" sldId="1414"/>
        </pc:sldMkLst>
        <pc:spChg chg="mod">
          <ac:chgData name="Ai Xin" userId="4bcebb4d-661a-4357-8715-2999a08aa140" providerId="ADAL" clId="{41E2B4AE-10B7-4279-A3AE-7F18781509CF}" dt="2023-09-08T12:13:37.639" v="882" actId="20577"/>
          <ac:spMkLst>
            <pc:docMk/>
            <pc:sldMk cId="502783309" sldId="1414"/>
            <ac:spMk id="2" creationId="{2E5430CE-9D1C-A927-B4DE-D87275089403}"/>
          </ac:spMkLst>
        </pc:spChg>
        <pc:spChg chg="mod">
          <ac:chgData name="Ai Xin" userId="4bcebb4d-661a-4357-8715-2999a08aa140" providerId="ADAL" clId="{41E2B4AE-10B7-4279-A3AE-7F18781509CF}" dt="2023-09-08T12:13:10.358" v="876"/>
          <ac:spMkLst>
            <pc:docMk/>
            <pc:sldMk cId="502783309" sldId="1414"/>
            <ac:spMk id="3" creationId="{2DAC0D50-3F2F-BC6D-52B8-3FC0FFD9C6E2}"/>
          </ac:spMkLst>
        </pc:spChg>
        <pc:picChg chg="add">
          <ac:chgData name="Ai Xin" userId="4bcebb4d-661a-4357-8715-2999a08aa140" providerId="ADAL" clId="{41E2B4AE-10B7-4279-A3AE-7F18781509CF}" dt="2023-09-08T12:13:38.534" v="883" actId="22"/>
          <ac:picMkLst>
            <pc:docMk/>
            <pc:sldMk cId="502783309" sldId="1414"/>
            <ac:picMk id="6" creationId="{32FBF357-4FE3-46F4-6D93-DF4BBFF072F4}"/>
          </ac:picMkLst>
        </pc:picChg>
      </pc:sldChg>
      <pc:sldChg chg="addSp delSp modSp new mod setBg chgLayout">
        <pc:chgData name="Ai Xin" userId="4bcebb4d-661a-4357-8715-2999a08aa140" providerId="ADAL" clId="{41E2B4AE-10B7-4279-A3AE-7F18781509CF}" dt="2023-10-02T03:44:20.122" v="1727" actId="1076"/>
        <pc:sldMkLst>
          <pc:docMk/>
          <pc:sldMk cId="1873270082" sldId="1415"/>
        </pc:sldMkLst>
        <pc:spChg chg="del">
          <ac:chgData name="Ai Xin" userId="4bcebb4d-661a-4357-8715-2999a08aa140" providerId="ADAL" clId="{41E2B4AE-10B7-4279-A3AE-7F18781509CF}" dt="2023-09-09T04:13:08.281" v="885" actId="22"/>
          <ac:spMkLst>
            <pc:docMk/>
            <pc:sldMk cId="1873270082" sldId="1415"/>
            <ac:spMk id="2" creationId="{9B9366A3-C151-092A-9F09-36EBFBFABC33}"/>
          </ac:spMkLst>
        </pc:spChg>
        <pc:spChg chg="mod ord">
          <ac:chgData name="Ai Xin" userId="4bcebb4d-661a-4357-8715-2999a08aa140" providerId="ADAL" clId="{41E2B4AE-10B7-4279-A3AE-7F18781509CF}" dt="2023-10-02T03:37:29.578" v="1654" actId="700"/>
          <ac:spMkLst>
            <pc:docMk/>
            <pc:sldMk cId="1873270082" sldId="1415"/>
            <ac:spMk id="3" creationId="{A3264E76-D589-0ED3-04DC-AB292F483B47}"/>
          </ac:spMkLst>
        </pc:spChg>
        <pc:spChg chg="mod ord">
          <ac:chgData name="Ai Xin" userId="4bcebb4d-661a-4357-8715-2999a08aa140" providerId="ADAL" clId="{41E2B4AE-10B7-4279-A3AE-7F18781509CF}" dt="2023-10-02T03:37:29.578" v="1654" actId="700"/>
          <ac:spMkLst>
            <pc:docMk/>
            <pc:sldMk cId="1873270082" sldId="1415"/>
            <ac:spMk id="4" creationId="{697BDC2B-88E5-5C0A-85DC-B6F9EEF7C933}"/>
          </ac:spMkLst>
        </pc:spChg>
        <pc:spChg chg="add mod">
          <ac:chgData name="Ai Xin" userId="4bcebb4d-661a-4357-8715-2999a08aa140" providerId="ADAL" clId="{41E2B4AE-10B7-4279-A3AE-7F18781509CF}" dt="2023-10-02T03:39:17.398" v="1724" actId="20577"/>
          <ac:spMkLst>
            <pc:docMk/>
            <pc:sldMk cId="1873270082" sldId="1415"/>
            <ac:spMk id="5" creationId="{F7F559E2-377C-4FA5-89A7-783F58BA5D2A}"/>
          </ac:spMkLst>
        </pc:spChg>
        <pc:spChg chg="add del">
          <ac:chgData name="Ai Xin" userId="4bcebb4d-661a-4357-8715-2999a08aa140" providerId="ADAL" clId="{41E2B4AE-10B7-4279-A3AE-7F18781509CF}" dt="2023-09-09T10:46:07.875" v="898" actId="26606"/>
          <ac:spMkLst>
            <pc:docMk/>
            <pc:sldMk cId="1873270082" sldId="1415"/>
            <ac:spMk id="10" creationId="{B8A83A67-0B29-1C64-A377-AFAEBE09C15F}"/>
          </ac:spMkLst>
        </pc:spChg>
        <pc:spChg chg="add del">
          <ac:chgData name="Ai Xin" userId="4bcebb4d-661a-4357-8715-2999a08aa140" providerId="ADAL" clId="{41E2B4AE-10B7-4279-A3AE-7F18781509CF}" dt="2023-09-09T10:46:07.875" v="898" actId="26606"/>
          <ac:spMkLst>
            <pc:docMk/>
            <pc:sldMk cId="1873270082" sldId="1415"/>
            <ac:spMk id="13" creationId="{7ED7575E-88D2-B771-681D-46A7E55415DD}"/>
          </ac:spMkLst>
        </pc:spChg>
        <pc:picChg chg="add del mod ord">
          <ac:chgData name="Ai Xin" userId="4bcebb4d-661a-4357-8715-2999a08aa140" providerId="ADAL" clId="{41E2B4AE-10B7-4279-A3AE-7F18781509CF}" dt="2023-10-02T03:37:33.688" v="1655" actId="478"/>
          <ac:picMkLst>
            <pc:docMk/>
            <pc:sldMk cId="1873270082" sldId="1415"/>
            <ac:picMk id="6" creationId="{5F66E58F-E15B-60E6-15A6-88307A8913CB}"/>
          </ac:picMkLst>
        </pc:picChg>
        <pc:picChg chg="add mod">
          <ac:chgData name="Ai Xin" userId="4bcebb4d-661a-4357-8715-2999a08aa140" providerId="ADAL" clId="{41E2B4AE-10B7-4279-A3AE-7F18781509CF}" dt="2023-10-02T03:44:20.122" v="1727" actId="1076"/>
          <ac:picMkLst>
            <pc:docMk/>
            <pc:sldMk cId="1873270082" sldId="1415"/>
            <ac:picMk id="8" creationId="{A04A506D-6562-3E0E-72EC-E6B1BF9443A6}"/>
          </ac:picMkLst>
        </pc:picChg>
        <pc:cxnChg chg="add del">
          <ac:chgData name="Ai Xin" userId="4bcebb4d-661a-4357-8715-2999a08aa140" providerId="ADAL" clId="{41E2B4AE-10B7-4279-A3AE-7F18781509CF}" dt="2023-09-09T10:46:07.875" v="898" actId="26606"/>
          <ac:cxnSpMkLst>
            <pc:docMk/>
            <pc:sldMk cId="1873270082" sldId="1415"/>
            <ac:cxnSpMk id="15" creationId="{249EDD1B-F94D-B4E6-ACAA-566B9A26FDE3}"/>
          </ac:cxnSpMkLst>
        </pc:cxnChg>
      </pc:sldChg>
      <pc:sldChg chg="addSp delSp modSp new mod">
        <pc:chgData name="Ai Xin" userId="4bcebb4d-661a-4357-8715-2999a08aa140" providerId="ADAL" clId="{41E2B4AE-10B7-4279-A3AE-7F18781509CF}" dt="2023-10-02T03:49:28.858" v="1782" actId="1076"/>
        <pc:sldMkLst>
          <pc:docMk/>
          <pc:sldMk cId="1961230247" sldId="1416"/>
        </pc:sldMkLst>
        <pc:spChg chg="del">
          <ac:chgData name="Ai Xin" userId="4bcebb4d-661a-4357-8715-2999a08aa140" providerId="ADAL" clId="{41E2B4AE-10B7-4279-A3AE-7F18781509CF}" dt="2023-09-09T04:15:33.532" v="892" actId="22"/>
          <ac:spMkLst>
            <pc:docMk/>
            <pc:sldMk cId="1961230247" sldId="1416"/>
            <ac:spMk id="2" creationId="{2291E0D8-2C00-3B32-881E-39172ACBBF92}"/>
          </ac:spMkLst>
        </pc:spChg>
        <pc:spChg chg="mod">
          <ac:chgData name="Ai Xin" userId="4bcebb4d-661a-4357-8715-2999a08aa140" providerId="ADAL" clId="{41E2B4AE-10B7-4279-A3AE-7F18781509CF}" dt="2023-10-02T03:47:08.541" v="1761" actId="20577"/>
          <ac:spMkLst>
            <pc:docMk/>
            <pc:sldMk cId="1961230247" sldId="1416"/>
            <ac:spMk id="3" creationId="{D0EB2D2A-668F-D5C0-6983-42E837ABF69D}"/>
          </ac:spMkLst>
        </pc:spChg>
        <pc:spChg chg="add mod">
          <ac:chgData name="Ai Xin" userId="4bcebb4d-661a-4357-8715-2999a08aa140" providerId="ADAL" clId="{41E2B4AE-10B7-4279-A3AE-7F18781509CF}" dt="2023-10-02T03:49:04.020" v="1775" actId="20577"/>
          <ac:spMkLst>
            <pc:docMk/>
            <pc:sldMk cId="1961230247" sldId="1416"/>
            <ac:spMk id="5" creationId="{4A669EDD-4ECB-0F22-E1E9-1AED0A559E3B}"/>
          </ac:spMkLst>
        </pc:spChg>
        <pc:picChg chg="add del mod ord">
          <ac:chgData name="Ai Xin" userId="4bcebb4d-661a-4357-8715-2999a08aa140" providerId="ADAL" clId="{41E2B4AE-10B7-4279-A3AE-7F18781509CF}" dt="2023-10-02T03:47:11.065" v="1762" actId="478"/>
          <ac:picMkLst>
            <pc:docMk/>
            <pc:sldMk cId="1961230247" sldId="1416"/>
            <ac:picMk id="6" creationId="{B6AC554B-C087-00DD-1668-2199202E6255}"/>
          </ac:picMkLst>
        </pc:picChg>
        <pc:picChg chg="add mod">
          <ac:chgData name="Ai Xin" userId="4bcebb4d-661a-4357-8715-2999a08aa140" providerId="ADAL" clId="{41E2B4AE-10B7-4279-A3AE-7F18781509CF}" dt="2023-10-02T03:49:28.858" v="1782" actId="1076"/>
          <ac:picMkLst>
            <pc:docMk/>
            <pc:sldMk cId="1961230247" sldId="1416"/>
            <ac:picMk id="8" creationId="{78D52F04-5E3F-218C-9ED1-551E821EFE04}"/>
          </ac:picMkLst>
        </pc:picChg>
      </pc:sldChg>
      <pc:sldChg chg="addSp delSp modSp new mod chgLayout modNotesTx">
        <pc:chgData name="Ai Xin" userId="4bcebb4d-661a-4357-8715-2999a08aa140" providerId="ADAL" clId="{41E2B4AE-10B7-4279-A3AE-7F18781509CF}" dt="2023-10-19T07:32:27.479" v="3185" actId="6549"/>
        <pc:sldMkLst>
          <pc:docMk/>
          <pc:sldMk cId="20921649" sldId="1417"/>
        </pc:sldMkLst>
        <pc:spChg chg="add mod">
          <ac:chgData name="Ai Xin" userId="4bcebb4d-661a-4357-8715-2999a08aa140" providerId="ADAL" clId="{41E2B4AE-10B7-4279-A3AE-7F18781509CF}" dt="2023-10-02T03:36:15.736" v="1638"/>
          <ac:spMkLst>
            <pc:docMk/>
            <pc:sldMk cId="20921649" sldId="1417"/>
            <ac:spMk id="2" creationId="{87D85881-B6FA-167A-C443-712BB2C52A2D}"/>
          </ac:spMkLst>
        </pc:spChg>
        <pc:spChg chg="del">
          <ac:chgData name="Ai Xin" userId="4bcebb4d-661a-4357-8715-2999a08aa140" providerId="ADAL" clId="{41E2B4AE-10B7-4279-A3AE-7F18781509CF}" dt="2023-09-19T03:17:10.334" v="900" actId="22"/>
          <ac:spMkLst>
            <pc:docMk/>
            <pc:sldMk cId="20921649" sldId="1417"/>
            <ac:spMk id="2" creationId="{A24EA8C5-92F7-1401-9F25-0A44C3489C12}"/>
          </ac:spMkLst>
        </pc:spChg>
        <pc:spChg chg="mod ord">
          <ac:chgData name="Ai Xin" userId="4bcebb4d-661a-4357-8715-2999a08aa140" providerId="ADAL" clId="{41E2B4AE-10B7-4279-A3AE-7F18781509CF}" dt="2023-10-02T03:35:46.753" v="1632" actId="700"/>
          <ac:spMkLst>
            <pc:docMk/>
            <pc:sldMk cId="20921649" sldId="1417"/>
            <ac:spMk id="3" creationId="{41E71D31-6964-177A-EFC4-220D331EAE46}"/>
          </ac:spMkLst>
        </pc:spChg>
        <pc:spChg chg="mod ord">
          <ac:chgData name="Ai Xin" userId="4bcebb4d-661a-4357-8715-2999a08aa140" providerId="ADAL" clId="{41E2B4AE-10B7-4279-A3AE-7F18781509CF}" dt="2023-10-02T03:35:46.753" v="1632" actId="700"/>
          <ac:spMkLst>
            <pc:docMk/>
            <pc:sldMk cId="20921649" sldId="1417"/>
            <ac:spMk id="4" creationId="{3B4CA963-0B35-1B0B-2A4F-D0A31A85BC4B}"/>
          </ac:spMkLst>
        </pc:spChg>
        <pc:spChg chg="add mod">
          <ac:chgData name="Ai Xin" userId="4bcebb4d-661a-4357-8715-2999a08aa140" providerId="ADAL" clId="{41E2B4AE-10B7-4279-A3AE-7F18781509CF}" dt="2023-09-19T03:20:53.183" v="931" actId="207"/>
          <ac:spMkLst>
            <pc:docMk/>
            <pc:sldMk cId="20921649" sldId="1417"/>
            <ac:spMk id="7" creationId="{152399C4-6837-07B0-3A55-9769406E88E3}"/>
          </ac:spMkLst>
        </pc:spChg>
        <pc:picChg chg="add mod ord">
          <ac:chgData name="Ai Xin" userId="4bcebb4d-661a-4357-8715-2999a08aa140" providerId="ADAL" clId="{41E2B4AE-10B7-4279-A3AE-7F18781509CF}" dt="2023-10-02T03:35:46.753" v="1632" actId="700"/>
          <ac:picMkLst>
            <pc:docMk/>
            <pc:sldMk cId="20921649" sldId="1417"/>
            <ac:picMk id="6" creationId="{808F05E2-82A8-D88D-AFDC-C0A4D777D71E}"/>
          </ac:picMkLst>
        </pc:picChg>
      </pc:sldChg>
      <pc:sldChg chg="addSp delSp modSp new mod chgLayout">
        <pc:chgData name="Ai Xin" userId="4bcebb4d-661a-4357-8715-2999a08aa140" providerId="ADAL" clId="{41E2B4AE-10B7-4279-A3AE-7F18781509CF}" dt="2023-10-02T03:55:51.087" v="1913" actId="1076"/>
        <pc:sldMkLst>
          <pc:docMk/>
          <pc:sldMk cId="635378232" sldId="1418"/>
        </pc:sldMkLst>
        <pc:spChg chg="del">
          <ac:chgData name="Ai Xin" userId="4bcebb4d-661a-4357-8715-2999a08aa140" providerId="ADAL" clId="{41E2B4AE-10B7-4279-A3AE-7F18781509CF}" dt="2023-09-19T08:08:06.783" v="935" actId="22"/>
          <ac:spMkLst>
            <pc:docMk/>
            <pc:sldMk cId="635378232" sldId="1418"/>
            <ac:spMk id="2" creationId="{ACB5DD51-0A55-F078-C2FE-BC8F24CCEBD7}"/>
          </ac:spMkLst>
        </pc:spChg>
        <pc:spChg chg="mod ord">
          <ac:chgData name="Ai Xin" userId="4bcebb4d-661a-4357-8715-2999a08aa140" providerId="ADAL" clId="{41E2B4AE-10B7-4279-A3AE-7F18781509CF}" dt="2023-10-02T03:51:10.090" v="1804" actId="700"/>
          <ac:spMkLst>
            <pc:docMk/>
            <pc:sldMk cId="635378232" sldId="1418"/>
            <ac:spMk id="3" creationId="{EF8E6A11-48C1-6FFE-055D-8A2B7DB302C7}"/>
          </ac:spMkLst>
        </pc:spChg>
        <pc:spChg chg="mod ord">
          <ac:chgData name="Ai Xin" userId="4bcebb4d-661a-4357-8715-2999a08aa140" providerId="ADAL" clId="{41E2B4AE-10B7-4279-A3AE-7F18781509CF}" dt="2023-10-02T03:51:10.090" v="1804" actId="700"/>
          <ac:spMkLst>
            <pc:docMk/>
            <pc:sldMk cId="635378232" sldId="1418"/>
            <ac:spMk id="4" creationId="{D5E847F7-0485-330E-4C1E-814D380157E8}"/>
          </ac:spMkLst>
        </pc:spChg>
        <pc:spChg chg="add mod">
          <ac:chgData name="Ai Xin" userId="4bcebb4d-661a-4357-8715-2999a08aa140" providerId="ADAL" clId="{41E2B4AE-10B7-4279-A3AE-7F18781509CF}" dt="2023-10-02T03:55:30.008" v="1909" actId="20577"/>
          <ac:spMkLst>
            <pc:docMk/>
            <pc:sldMk cId="635378232" sldId="1418"/>
            <ac:spMk id="5" creationId="{E2C2C68F-3CDE-0D57-0A8E-75A9DE76495A}"/>
          </ac:spMkLst>
        </pc:spChg>
        <pc:spChg chg="add">
          <ac:chgData name="Ai Xin" userId="4bcebb4d-661a-4357-8715-2999a08aa140" providerId="ADAL" clId="{41E2B4AE-10B7-4279-A3AE-7F18781509CF}" dt="2023-10-02T03:55:05.675" v="1906"/>
          <ac:spMkLst>
            <pc:docMk/>
            <pc:sldMk cId="635378232" sldId="1418"/>
            <ac:spMk id="7" creationId="{C12593ED-DBB4-729E-35BF-A07929901D18}"/>
          </ac:spMkLst>
        </pc:spChg>
        <pc:spChg chg="add mod">
          <ac:chgData name="Ai Xin" userId="4bcebb4d-661a-4357-8715-2999a08aa140" providerId="ADAL" clId="{41E2B4AE-10B7-4279-A3AE-7F18781509CF}" dt="2023-10-02T03:55:07.797" v="1907"/>
          <ac:spMkLst>
            <pc:docMk/>
            <pc:sldMk cId="635378232" sldId="1418"/>
            <ac:spMk id="8" creationId="{77B8275F-9625-A86F-A6B0-F12B8007D638}"/>
          </ac:spMkLst>
        </pc:spChg>
        <pc:picChg chg="add del mod ord">
          <ac:chgData name="Ai Xin" userId="4bcebb4d-661a-4357-8715-2999a08aa140" providerId="ADAL" clId="{41E2B4AE-10B7-4279-A3AE-7F18781509CF}" dt="2023-10-02T03:51:12.852" v="1805" actId="478"/>
          <ac:picMkLst>
            <pc:docMk/>
            <pc:sldMk cId="635378232" sldId="1418"/>
            <ac:picMk id="6" creationId="{3A9728E8-7A45-908A-8BC9-1FB0C707F291}"/>
          </ac:picMkLst>
        </pc:picChg>
        <pc:picChg chg="add mod">
          <ac:chgData name="Ai Xin" userId="4bcebb4d-661a-4357-8715-2999a08aa140" providerId="ADAL" clId="{41E2B4AE-10B7-4279-A3AE-7F18781509CF}" dt="2023-10-02T03:55:51.087" v="1913" actId="1076"/>
          <ac:picMkLst>
            <pc:docMk/>
            <pc:sldMk cId="635378232" sldId="1418"/>
            <ac:picMk id="10" creationId="{11A446E6-8740-54B2-506A-30EC6B7D3B62}"/>
          </ac:picMkLst>
        </pc:picChg>
      </pc:sldChg>
      <pc:sldChg chg="addSp delSp modSp new add del mod chgLayout">
        <pc:chgData name="Ai Xin" userId="4bcebb4d-661a-4357-8715-2999a08aa140" providerId="ADAL" clId="{41E2B4AE-10B7-4279-A3AE-7F18781509CF}" dt="2023-10-19T07:39:33.213" v="3188" actId="47"/>
        <pc:sldMkLst>
          <pc:docMk/>
          <pc:sldMk cId="2714454141" sldId="1419"/>
        </pc:sldMkLst>
        <pc:spChg chg="del">
          <ac:chgData name="Ai Xin" userId="4bcebb4d-661a-4357-8715-2999a08aa140" providerId="ADAL" clId="{41E2B4AE-10B7-4279-A3AE-7F18781509CF}" dt="2023-09-19T08:19:47.945" v="939" actId="22"/>
          <ac:spMkLst>
            <pc:docMk/>
            <pc:sldMk cId="2714454141" sldId="1419"/>
            <ac:spMk id="2" creationId="{1D8AF43A-B70B-5FB2-3CE0-B9EC6D044A24}"/>
          </ac:spMkLst>
        </pc:spChg>
        <pc:spChg chg="del mod ord">
          <ac:chgData name="Ai Xin" userId="4bcebb4d-661a-4357-8715-2999a08aa140" providerId="ADAL" clId="{41E2B4AE-10B7-4279-A3AE-7F18781509CF}" dt="2023-10-02T06:22:24.333" v="2190" actId="478"/>
          <ac:spMkLst>
            <pc:docMk/>
            <pc:sldMk cId="2714454141" sldId="1419"/>
            <ac:spMk id="3" creationId="{FADC0B36-2418-8FFF-6C23-A827633B1FAF}"/>
          </ac:spMkLst>
        </pc:spChg>
        <pc:spChg chg="mod ord">
          <ac:chgData name="Ai Xin" userId="4bcebb4d-661a-4357-8715-2999a08aa140" providerId="ADAL" clId="{41E2B4AE-10B7-4279-A3AE-7F18781509CF}" dt="2023-10-02T06:22:08.403" v="2186" actId="700"/>
          <ac:spMkLst>
            <pc:docMk/>
            <pc:sldMk cId="2714454141" sldId="1419"/>
            <ac:spMk id="4" creationId="{ACDA0BF3-A806-7EA4-F245-187F7A2B80F8}"/>
          </ac:spMkLst>
        </pc:spChg>
        <pc:spChg chg="add mod">
          <ac:chgData name="Ai Xin" userId="4bcebb4d-661a-4357-8715-2999a08aa140" providerId="ADAL" clId="{41E2B4AE-10B7-4279-A3AE-7F18781509CF}" dt="2023-10-02T06:22:27.461" v="2191" actId="1076"/>
          <ac:spMkLst>
            <pc:docMk/>
            <pc:sldMk cId="2714454141" sldId="1419"/>
            <ac:spMk id="5" creationId="{0CC8EED2-AB7E-8ED2-5831-FC7306E6F7DA}"/>
          </ac:spMkLst>
        </pc:spChg>
        <pc:picChg chg="add del mod ord">
          <ac:chgData name="Ai Xin" userId="4bcebb4d-661a-4357-8715-2999a08aa140" providerId="ADAL" clId="{41E2B4AE-10B7-4279-A3AE-7F18781509CF}" dt="2023-10-02T06:22:13.281" v="2187" actId="478"/>
          <ac:picMkLst>
            <pc:docMk/>
            <pc:sldMk cId="2714454141" sldId="1419"/>
            <ac:picMk id="6" creationId="{7783617B-7D9D-8418-CCC8-C45930608CAA}"/>
          </ac:picMkLst>
        </pc:picChg>
        <pc:picChg chg="add mod">
          <ac:chgData name="Ai Xin" userId="4bcebb4d-661a-4357-8715-2999a08aa140" providerId="ADAL" clId="{41E2B4AE-10B7-4279-A3AE-7F18781509CF}" dt="2023-10-02T06:22:51.997" v="2194" actId="1076"/>
          <ac:picMkLst>
            <pc:docMk/>
            <pc:sldMk cId="2714454141" sldId="1419"/>
            <ac:picMk id="8" creationId="{FA9FDC71-2800-85C0-42EB-39D83ED46F6E}"/>
          </ac:picMkLst>
        </pc:picChg>
      </pc:sldChg>
      <pc:sldChg chg="addSp delSp modSp new mod chgLayout">
        <pc:chgData name="Ai Xin" userId="4bcebb4d-661a-4357-8715-2999a08aa140" providerId="ADAL" clId="{41E2B4AE-10B7-4279-A3AE-7F18781509CF}" dt="2023-10-02T04:00:04.210" v="1943" actId="15"/>
        <pc:sldMkLst>
          <pc:docMk/>
          <pc:sldMk cId="2747186024" sldId="1420"/>
        </pc:sldMkLst>
        <pc:spChg chg="del">
          <ac:chgData name="Ai Xin" userId="4bcebb4d-661a-4357-8715-2999a08aa140" providerId="ADAL" clId="{41E2B4AE-10B7-4279-A3AE-7F18781509CF}" dt="2023-09-19T08:28:44.036" v="977" actId="22"/>
          <ac:spMkLst>
            <pc:docMk/>
            <pc:sldMk cId="2747186024" sldId="1420"/>
            <ac:spMk id="2" creationId="{7C9D0CF1-0ED6-3431-A67E-4F71DC56C739}"/>
          </ac:spMkLst>
        </pc:spChg>
        <pc:spChg chg="mod ord">
          <ac:chgData name="Ai Xin" userId="4bcebb4d-661a-4357-8715-2999a08aa140" providerId="ADAL" clId="{41E2B4AE-10B7-4279-A3AE-7F18781509CF}" dt="2023-10-02T03:58:00.538" v="1936" actId="20577"/>
          <ac:spMkLst>
            <pc:docMk/>
            <pc:sldMk cId="2747186024" sldId="1420"/>
            <ac:spMk id="3" creationId="{CA84C37B-0751-B04A-6B90-E5C871A6F4B5}"/>
          </ac:spMkLst>
        </pc:spChg>
        <pc:spChg chg="mod ord">
          <ac:chgData name="Ai Xin" userId="4bcebb4d-661a-4357-8715-2999a08aa140" providerId="ADAL" clId="{41E2B4AE-10B7-4279-A3AE-7F18781509CF}" dt="2023-10-02T03:57:32.098" v="1918" actId="700"/>
          <ac:spMkLst>
            <pc:docMk/>
            <pc:sldMk cId="2747186024" sldId="1420"/>
            <ac:spMk id="4" creationId="{2A486B8E-531F-5028-2F80-465A6CE28E06}"/>
          </ac:spMkLst>
        </pc:spChg>
        <pc:spChg chg="add mod">
          <ac:chgData name="Ai Xin" userId="4bcebb4d-661a-4357-8715-2999a08aa140" providerId="ADAL" clId="{41E2B4AE-10B7-4279-A3AE-7F18781509CF}" dt="2023-10-02T04:00:04.210" v="1943" actId="15"/>
          <ac:spMkLst>
            <pc:docMk/>
            <pc:sldMk cId="2747186024" sldId="1420"/>
            <ac:spMk id="5" creationId="{C320FD17-3E52-962B-331E-B69E3C17D1BF}"/>
          </ac:spMkLst>
        </pc:spChg>
        <pc:picChg chg="add del mod ord">
          <ac:chgData name="Ai Xin" userId="4bcebb4d-661a-4357-8715-2999a08aa140" providerId="ADAL" clId="{41E2B4AE-10B7-4279-A3AE-7F18781509CF}" dt="2023-10-02T03:57:44.964" v="1919" actId="478"/>
          <ac:picMkLst>
            <pc:docMk/>
            <pc:sldMk cId="2747186024" sldId="1420"/>
            <ac:picMk id="6" creationId="{C08F74BA-8B0F-6685-05AE-B0B87740E5FD}"/>
          </ac:picMkLst>
        </pc:picChg>
        <pc:picChg chg="add mod">
          <ac:chgData name="Ai Xin" userId="4bcebb4d-661a-4357-8715-2999a08aa140" providerId="ADAL" clId="{41E2B4AE-10B7-4279-A3AE-7F18781509CF}" dt="2023-10-02T03:58:57.900" v="1940" actId="1076"/>
          <ac:picMkLst>
            <pc:docMk/>
            <pc:sldMk cId="2747186024" sldId="1420"/>
            <ac:picMk id="8" creationId="{FBD1C092-3C9F-F6BB-7D61-6C5E3DFE5869}"/>
          </ac:picMkLst>
        </pc:picChg>
      </pc:sldChg>
      <pc:sldChg chg="addSp delSp modSp new del mod">
        <pc:chgData name="Ai Xin" userId="4bcebb4d-661a-4357-8715-2999a08aa140" providerId="ADAL" clId="{41E2B4AE-10B7-4279-A3AE-7F18781509CF}" dt="2023-10-02T06:43:13.153" v="2453" actId="47"/>
        <pc:sldMkLst>
          <pc:docMk/>
          <pc:sldMk cId="3691674388" sldId="1421"/>
        </pc:sldMkLst>
        <pc:spChg chg="del">
          <ac:chgData name="Ai Xin" userId="4bcebb4d-661a-4357-8715-2999a08aa140" providerId="ADAL" clId="{41E2B4AE-10B7-4279-A3AE-7F18781509CF}" dt="2023-09-19T09:10:17.916" v="979" actId="22"/>
          <ac:spMkLst>
            <pc:docMk/>
            <pc:sldMk cId="3691674388" sldId="1421"/>
            <ac:spMk id="2" creationId="{3CF4F906-C87F-81F6-9683-40049F347D16}"/>
          </ac:spMkLst>
        </pc:spChg>
        <pc:picChg chg="add mod ord">
          <ac:chgData name="Ai Xin" userId="4bcebb4d-661a-4357-8715-2999a08aa140" providerId="ADAL" clId="{41E2B4AE-10B7-4279-A3AE-7F18781509CF}" dt="2023-09-19T09:10:26.787" v="981" actId="14100"/>
          <ac:picMkLst>
            <pc:docMk/>
            <pc:sldMk cId="3691674388" sldId="1421"/>
            <ac:picMk id="6" creationId="{99299749-A0C7-FED2-180A-FEC1FA37DAAD}"/>
          </ac:picMkLst>
        </pc:picChg>
      </pc:sldChg>
      <pc:sldChg chg="addSp delSp modSp new del mod">
        <pc:chgData name="Ai Xin" userId="4bcebb4d-661a-4357-8715-2999a08aa140" providerId="ADAL" clId="{41E2B4AE-10B7-4279-A3AE-7F18781509CF}" dt="2023-10-02T06:43:13.153" v="2453" actId="47"/>
        <pc:sldMkLst>
          <pc:docMk/>
          <pc:sldMk cId="1012965579" sldId="1422"/>
        </pc:sldMkLst>
        <pc:spChg chg="del">
          <ac:chgData name="Ai Xin" userId="4bcebb4d-661a-4357-8715-2999a08aa140" providerId="ADAL" clId="{41E2B4AE-10B7-4279-A3AE-7F18781509CF}" dt="2023-09-19T09:11:27.362" v="983" actId="22"/>
          <ac:spMkLst>
            <pc:docMk/>
            <pc:sldMk cId="1012965579" sldId="1422"/>
            <ac:spMk id="2" creationId="{3B7D6044-8C16-11E9-6B20-4764995976C1}"/>
          </ac:spMkLst>
        </pc:spChg>
        <pc:picChg chg="add mod ord">
          <ac:chgData name="Ai Xin" userId="4bcebb4d-661a-4357-8715-2999a08aa140" providerId="ADAL" clId="{41E2B4AE-10B7-4279-A3AE-7F18781509CF}" dt="2023-09-19T09:11:37.411" v="985" actId="14100"/>
          <ac:picMkLst>
            <pc:docMk/>
            <pc:sldMk cId="1012965579" sldId="1422"/>
            <ac:picMk id="6" creationId="{292FA497-D705-021D-A781-1AB547815014}"/>
          </ac:picMkLst>
        </pc:picChg>
      </pc:sldChg>
      <pc:sldChg chg="addSp delSp modSp new del mod">
        <pc:chgData name="Ai Xin" userId="4bcebb4d-661a-4357-8715-2999a08aa140" providerId="ADAL" clId="{41E2B4AE-10B7-4279-A3AE-7F18781509CF}" dt="2023-10-02T06:43:13.153" v="2453" actId="47"/>
        <pc:sldMkLst>
          <pc:docMk/>
          <pc:sldMk cId="3182916892" sldId="1423"/>
        </pc:sldMkLst>
        <pc:spChg chg="del">
          <ac:chgData name="Ai Xin" userId="4bcebb4d-661a-4357-8715-2999a08aa140" providerId="ADAL" clId="{41E2B4AE-10B7-4279-A3AE-7F18781509CF}" dt="2023-09-19T09:13:36.114" v="987" actId="22"/>
          <ac:spMkLst>
            <pc:docMk/>
            <pc:sldMk cId="3182916892" sldId="1423"/>
            <ac:spMk id="2" creationId="{31E9AEE8-A135-5194-ABC4-76A1BFBAEC48}"/>
          </ac:spMkLst>
        </pc:spChg>
        <pc:picChg chg="add mod ord">
          <ac:chgData name="Ai Xin" userId="4bcebb4d-661a-4357-8715-2999a08aa140" providerId="ADAL" clId="{41E2B4AE-10B7-4279-A3AE-7F18781509CF}" dt="2023-09-19T09:13:41.667" v="990" actId="14100"/>
          <ac:picMkLst>
            <pc:docMk/>
            <pc:sldMk cId="3182916892" sldId="1423"/>
            <ac:picMk id="6" creationId="{8D621112-C97F-F34A-8ED3-D28C46CD8A3C}"/>
          </ac:picMkLst>
        </pc:picChg>
      </pc:sldChg>
      <pc:sldChg chg="addSp delSp modSp new del mod">
        <pc:chgData name="Ai Xin" userId="4bcebb4d-661a-4357-8715-2999a08aa140" providerId="ADAL" clId="{41E2B4AE-10B7-4279-A3AE-7F18781509CF}" dt="2023-10-02T06:43:13.153" v="2453" actId="47"/>
        <pc:sldMkLst>
          <pc:docMk/>
          <pc:sldMk cId="614577073" sldId="1424"/>
        </pc:sldMkLst>
        <pc:spChg chg="del">
          <ac:chgData name="Ai Xin" userId="4bcebb4d-661a-4357-8715-2999a08aa140" providerId="ADAL" clId="{41E2B4AE-10B7-4279-A3AE-7F18781509CF}" dt="2023-09-19T09:14:27.238" v="992" actId="22"/>
          <ac:spMkLst>
            <pc:docMk/>
            <pc:sldMk cId="614577073" sldId="1424"/>
            <ac:spMk id="2" creationId="{07A648F0-C4CE-4999-3BFE-4942BFA6FC3B}"/>
          </ac:spMkLst>
        </pc:spChg>
        <pc:picChg chg="add mod ord">
          <ac:chgData name="Ai Xin" userId="4bcebb4d-661a-4357-8715-2999a08aa140" providerId="ADAL" clId="{41E2B4AE-10B7-4279-A3AE-7F18781509CF}" dt="2023-09-19T09:14:32.203" v="994" actId="14100"/>
          <ac:picMkLst>
            <pc:docMk/>
            <pc:sldMk cId="614577073" sldId="1424"/>
            <ac:picMk id="6" creationId="{49970F0A-9537-22BB-DE53-A6A67CBF4F91}"/>
          </ac:picMkLst>
        </pc:picChg>
      </pc:sldChg>
      <pc:sldChg chg="addSp delSp modSp new del mod">
        <pc:chgData name="Ai Xin" userId="4bcebb4d-661a-4357-8715-2999a08aa140" providerId="ADAL" clId="{41E2B4AE-10B7-4279-A3AE-7F18781509CF}" dt="2023-10-02T06:43:13.153" v="2453" actId="47"/>
        <pc:sldMkLst>
          <pc:docMk/>
          <pc:sldMk cId="371982147" sldId="1425"/>
        </pc:sldMkLst>
        <pc:spChg chg="del">
          <ac:chgData name="Ai Xin" userId="4bcebb4d-661a-4357-8715-2999a08aa140" providerId="ADAL" clId="{41E2B4AE-10B7-4279-A3AE-7F18781509CF}" dt="2023-09-19T09:15:22.675" v="996" actId="22"/>
          <ac:spMkLst>
            <pc:docMk/>
            <pc:sldMk cId="371982147" sldId="1425"/>
            <ac:spMk id="2" creationId="{A453423F-8AD3-861A-F4D6-2B138DCF3387}"/>
          </ac:spMkLst>
        </pc:spChg>
        <pc:picChg chg="add mod ord">
          <ac:chgData name="Ai Xin" userId="4bcebb4d-661a-4357-8715-2999a08aa140" providerId="ADAL" clId="{41E2B4AE-10B7-4279-A3AE-7F18781509CF}" dt="2023-09-19T09:15:27.292" v="998" actId="14100"/>
          <ac:picMkLst>
            <pc:docMk/>
            <pc:sldMk cId="371982147" sldId="1425"/>
            <ac:picMk id="6" creationId="{587D0412-833C-6945-7445-6CC0249B02CC}"/>
          </ac:picMkLst>
        </pc:picChg>
      </pc:sldChg>
      <pc:sldChg chg="addSp delSp modSp new del mod">
        <pc:chgData name="Ai Xin" userId="4bcebb4d-661a-4357-8715-2999a08aa140" providerId="ADAL" clId="{41E2B4AE-10B7-4279-A3AE-7F18781509CF}" dt="2023-10-02T06:43:13.153" v="2453" actId="47"/>
        <pc:sldMkLst>
          <pc:docMk/>
          <pc:sldMk cId="1909140144" sldId="1426"/>
        </pc:sldMkLst>
        <pc:spChg chg="del">
          <ac:chgData name="Ai Xin" userId="4bcebb4d-661a-4357-8715-2999a08aa140" providerId="ADAL" clId="{41E2B4AE-10B7-4279-A3AE-7F18781509CF}" dt="2023-09-19T09:16:08.142" v="1000" actId="22"/>
          <ac:spMkLst>
            <pc:docMk/>
            <pc:sldMk cId="1909140144" sldId="1426"/>
            <ac:spMk id="2" creationId="{C46B1AC2-DCBA-9716-7021-2E2CDB4B3BBA}"/>
          </ac:spMkLst>
        </pc:spChg>
        <pc:picChg chg="add mod ord">
          <ac:chgData name="Ai Xin" userId="4bcebb4d-661a-4357-8715-2999a08aa140" providerId="ADAL" clId="{41E2B4AE-10B7-4279-A3AE-7F18781509CF}" dt="2023-09-19T09:16:12.386" v="1002" actId="14100"/>
          <ac:picMkLst>
            <pc:docMk/>
            <pc:sldMk cId="1909140144" sldId="1426"/>
            <ac:picMk id="6" creationId="{6E0EDB2B-98B5-3B39-52AB-11968DA7C001}"/>
          </ac:picMkLst>
        </pc:picChg>
      </pc:sldChg>
      <pc:sldChg chg="addSp delSp modSp new del mod">
        <pc:chgData name="Ai Xin" userId="4bcebb4d-661a-4357-8715-2999a08aa140" providerId="ADAL" clId="{41E2B4AE-10B7-4279-A3AE-7F18781509CF}" dt="2023-10-02T06:43:13.153" v="2453" actId="47"/>
        <pc:sldMkLst>
          <pc:docMk/>
          <pc:sldMk cId="1193943366" sldId="1427"/>
        </pc:sldMkLst>
        <pc:spChg chg="del">
          <ac:chgData name="Ai Xin" userId="4bcebb4d-661a-4357-8715-2999a08aa140" providerId="ADAL" clId="{41E2B4AE-10B7-4279-A3AE-7F18781509CF}" dt="2023-09-19T09:16:42.811" v="1004" actId="22"/>
          <ac:spMkLst>
            <pc:docMk/>
            <pc:sldMk cId="1193943366" sldId="1427"/>
            <ac:spMk id="2" creationId="{DC2D62D7-CA99-D947-BA0A-0449B5AF52B8}"/>
          </ac:spMkLst>
        </pc:spChg>
        <pc:picChg chg="add mod ord">
          <ac:chgData name="Ai Xin" userId="4bcebb4d-661a-4357-8715-2999a08aa140" providerId="ADAL" clId="{41E2B4AE-10B7-4279-A3AE-7F18781509CF}" dt="2023-09-19T09:16:46.500" v="1006" actId="14100"/>
          <ac:picMkLst>
            <pc:docMk/>
            <pc:sldMk cId="1193943366" sldId="1427"/>
            <ac:picMk id="6" creationId="{38D7E9F5-B187-BF7A-491C-792A8D79C20F}"/>
          </ac:picMkLst>
        </pc:picChg>
      </pc:sldChg>
      <pc:sldChg chg="addSp delSp modSp new del mod">
        <pc:chgData name="Ai Xin" userId="4bcebb4d-661a-4357-8715-2999a08aa140" providerId="ADAL" clId="{41E2B4AE-10B7-4279-A3AE-7F18781509CF}" dt="2023-10-19T07:43:07.954" v="3189" actId="47"/>
        <pc:sldMkLst>
          <pc:docMk/>
          <pc:sldMk cId="3580147720" sldId="1428"/>
        </pc:sldMkLst>
        <pc:spChg chg="del">
          <ac:chgData name="Ai Xin" userId="4bcebb4d-661a-4357-8715-2999a08aa140" providerId="ADAL" clId="{41E2B4AE-10B7-4279-A3AE-7F18781509CF}" dt="2023-09-19T09:24:10.637" v="1018" actId="22"/>
          <ac:spMkLst>
            <pc:docMk/>
            <pc:sldMk cId="3580147720" sldId="1428"/>
            <ac:spMk id="2" creationId="{0B328DDA-ACB9-EB8B-E129-ABA37814FA26}"/>
          </ac:spMkLst>
        </pc:spChg>
        <pc:spChg chg="mod">
          <ac:chgData name="Ai Xin" userId="4bcebb4d-661a-4357-8715-2999a08aa140" providerId="ADAL" clId="{41E2B4AE-10B7-4279-A3AE-7F18781509CF}" dt="2023-10-02T06:55:24.689" v="2542" actId="20577"/>
          <ac:spMkLst>
            <pc:docMk/>
            <pc:sldMk cId="3580147720" sldId="1428"/>
            <ac:spMk id="3" creationId="{B8F29B72-843D-6FFA-6D3C-F9135A239147}"/>
          </ac:spMkLst>
        </pc:spChg>
        <pc:spChg chg="add mod">
          <ac:chgData name="Ai Xin" userId="4bcebb4d-661a-4357-8715-2999a08aa140" providerId="ADAL" clId="{41E2B4AE-10B7-4279-A3AE-7F18781509CF}" dt="2023-10-02T06:55:42.313" v="2546"/>
          <ac:spMkLst>
            <pc:docMk/>
            <pc:sldMk cId="3580147720" sldId="1428"/>
            <ac:spMk id="5" creationId="{5D2E30A5-B0E9-C783-D314-C46AD99FF79B}"/>
          </ac:spMkLst>
        </pc:spChg>
        <pc:picChg chg="add del mod ord">
          <ac:chgData name="Ai Xin" userId="4bcebb4d-661a-4357-8715-2999a08aa140" providerId="ADAL" clId="{41E2B4AE-10B7-4279-A3AE-7F18781509CF}" dt="2023-10-02T06:55:32.531" v="2543" actId="478"/>
          <ac:picMkLst>
            <pc:docMk/>
            <pc:sldMk cId="3580147720" sldId="1428"/>
            <ac:picMk id="6" creationId="{AF5B247B-482B-66EE-0920-808AC58E43F7}"/>
          </ac:picMkLst>
        </pc:picChg>
        <pc:picChg chg="add del mod">
          <ac:chgData name="Ai Xin" userId="4bcebb4d-661a-4357-8715-2999a08aa140" providerId="ADAL" clId="{41E2B4AE-10B7-4279-A3AE-7F18781509CF}" dt="2023-10-02T06:56:07.142" v="2550" actId="478"/>
          <ac:picMkLst>
            <pc:docMk/>
            <pc:sldMk cId="3580147720" sldId="1428"/>
            <ac:picMk id="8" creationId="{F3455984-3C97-6175-3A85-841738E705EC}"/>
          </ac:picMkLst>
        </pc:picChg>
        <pc:picChg chg="add mod">
          <ac:chgData name="Ai Xin" userId="4bcebb4d-661a-4357-8715-2999a08aa140" providerId="ADAL" clId="{41E2B4AE-10B7-4279-A3AE-7F18781509CF}" dt="2023-10-02T06:56:23.870" v="2553" actId="1076"/>
          <ac:picMkLst>
            <pc:docMk/>
            <pc:sldMk cId="3580147720" sldId="1428"/>
            <ac:picMk id="10" creationId="{F50FA538-9B11-6CE6-098E-2BBD4B55FDFB}"/>
          </ac:picMkLst>
        </pc:picChg>
      </pc:sldChg>
      <pc:sldChg chg="add">
        <pc:chgData name="Ai Xin" userId="4bcebb4d-661a-4357-8715-2999a08aa140" providerId="ADAL" clId="{41E2B4AE-10B7-4279-A3AE-7F18781509CF}" dt="2023-10-02T03:21:48.764" v="1459"/>
        <pc:sldMkLst>
          <pc:docMk/>
          <pc:sldMk cId="1680150856" sldId="1429"/>
        </pc:sldMkLst>
      </pc:sldChg>
      <pc:sldChg chg="addSp delSp modSp new del mod">
        <pc:chgData name="Ai Xin" userId="4bcebb4d-661a-4357-8715-2999a08aa140" providerId="ADAL" clId="{41E2B4AE-10B7-4279-A3AE-7F18781509CF}" dt="2023-10-02T03:21:41.335" v="1458" actId="2696"/>
        <pc:sldMkLst>
          <pc:docMk/>
          <pc:sldMk cId="2099505328" sldId="1429"/>
        </pc:sldMkLst>
        <pc:spChg chg="del">
          <ac:chgData name="Ai Xin" userId="4bcebb4d-661a-4357-8715-2999a08aa140" providerId="ADAL" clId="{41E2B4AE-10B7-4279-A3AE-7F18781509CF}" dt="2023-09-29T02:19:58.904" v="1114" actId="22"/>
          <ac:spMkLst>
            <pc:docMk/>
            <pc:sldMk cId="2099505328" sldId="1429"/>
            <ac:spMk id="2" creationId="{6A9BB0EF-CAFA-36EA-77C3-171ADECDF593}"/>
          </ac:spMkLst>
        </pc:spChg>
        <pc:spChg chg="mod">
          <ac:chgData name="Ai Xin" userId="4bcebb4d-661a-4357-8715-2999a08aa140" providerId="ADAL" clId="{41E2B4AE-10B7-4279-A3AE-7F18781509CF}" dt="2023-09-29T02:24:14.624" v="1115" actId="20577"/>
          <ac:spMkLst>
            <pc:docMk/>
            <pc:sldMk cId="2099505328" sldId="1429"/>
            <ac:spMk id="3" creationId="{56E36152-3E4A-5656-8C27-62A0C955B4EF}"/>
          </ac:spMkLst>
        </pc:spChg>
        <pc:picChg chg="add mod ord">
          <ac:chgData name="Ai Xin" userId="4bcebb4d-661a-4357-8715-2999a08aa140" providerId="ADAL" clId="{41E2B4AE-10B7-4279-A3AE-7F18781509CF}" dt="2023-09-29T02:19:58.904" v="1114" actId="22"/>
          <ac:picMkLst>
            <pc:docMk/>
            <pc:sldMk cId="2099505328" sldId="1429"/>
            <ac:picMk id="6" creationId="{2ACD083B-303C-DB99-F94B-2BDBED50B0A4}"/>
          </ac:picMkLst>
        </pc:picChg>
      </pc:sldChg>
      <pc:sldChg chg="modSp add mod">
        <pc:chgData name="Ai Xin" userId="4bcebb4d-661a-4357-8715-2999a08aa140" providerId="ADAL" clId="{41E2B4AE-10B7-4279-A3AE-7F18781509CF}" dt="2023-10-02T02:21:30.561" v="1126" actId="1076"/>
        <pc:sldMkLst>
          <pc:docMk/>
          <pc:sldMk cId="307705467" sldId="1430"/>
        </pc:sldMkLst>
        <pc:spChg chg="mod">
          <ac:chgData name="Ai Xin" userId="4bcebb4d-661a-4357-8715-2999a08aa140" providerId="ADAL" clId="{41E2B4AE-10B7-4279-A3AE-7F18781509CF}" dt="2023-10-02T02:21:26.217" v="1125" actId="20577"/>
          <ac:spMkLst>
            <pc:docMk/>
            <pc:sldMk cId="307705467" sldId="1430"/>
            <ac:spMk id="5" creationId="{5144881D-9822-764D-9B91-17C203DFF684}"/>
          </ac:spMkLst>
        </pc:spChg>
        <pc:spChg chg="mod">
          <ac:chgData name="Ai Xin" userId="4bcebb4d-661a-4357-8715-2999a08aa140" providerId="ADAL" clId="{41E2B4AE-10B7-4279-A3AE-7F18781509CF}" dt="2023-10-02T02:21:30.561" v="1126" actId="1076"/>
          <ac:spMkLst>
            <pc:docMk/>
            <pc:sldMk cId="307705467" sldId="1430"/>
            <ac:spMk id="11" creationId="{4B5956F3-666A-C640-B2A7-EA21592BC5A3}"/>
          </ac:spMkLst>
        </pc:spChg>
      </pc:sldChg>
      <pc:sldChg chg="addSp modSp new mod modNotesTx">
        <pc:chgData name="Ai Xin" userId="4bcebb4d-661a-4357-8715-2999a08aa140" providerId="ADAL" clId="{41E2B4AE-10B7-4279-A3AE-7F18781509CF}" dt="2023-10-02T07:09:35.616" v="2686"/>
        <pc:sldMkLst>
          <pc:docMk/>
          <pc:sldMk cId="1263675678" sldId="1431"/>
        </pc:sldMkLst>
        <pc:spChg chg="mod">
          <ac:chgData name="Ai Xin" userId="4bcebb4d-661a-4357-8715-2999a08aa140" providerId="ADAL" clId="{41E2B4AE-10B7-4279-A3AE-7F18781509CF}" dt="2023-10-02T03:10:10.197" v="1397" actId="5793"/>
          <ac:spMkLst>
            <pc:docMk/>
            <pc:sldMk cId="1263675678" sldId="1431"/>
            <ac:spMk id="2" creationId="{ECCD7995-E580-8704-2A19-635EF1DBE228}"/>
          </ac:spMkLst>
        </pc:spChg>
        <pc:spChg chg="mod">
          <ac:chgData name="Ai Xin" userId="4bcebb4d-661a-4357-8715-2999a08aa140" providerId="ADAL" clId="{41E2B4AE-10B7-4279-A3AE-7F18781509CF}" dt="2023-10-02T03:03:23.155" v="1209" actId="20577"/>
          <ac:spMkLst>
            <pc:docMk/>
            <pc:sldMk cId="1263675678" sldId="1431"/>
            <ac:spMk id="3" creationId="{AB65912F-48D5-4FFA-6FE5-88423BDA2295}"/>
          </ac:spMkLst>
        </pc:spChg>
        <pc:picChg chg="add mod">
          <ac:chgData name="Ai Xin" userId="4bcebb4d-661a-4357-8715-2999a08aa140" providerId="ADAL" clId="{41E2B4AE-10B7-4279-A3AE-7F18781509CF}" dt="2023-10-02T03:10:29.327" v="1401" actId="1076"/>
          <ac:picMkLst>
            <pc:docMk/>
            <pc:sldMk cId="1263675678" sldId="1431"/>
            <ac:picMk id="6" creationId="{8684F1A0-A58F-127E-D418-22846D6CEF44}"/>
          </ac:picMkLst>
        </pc:picChg>
      </pc:sldChg>
      <pc:sldChg chg="new del">
        <pc:chgData name="Ai Xin" userId="4bcebb4d-661a-4357-8715-2999a08aa140" providerId="ADAL" clId="{41E2B4AE-10B7-4279-A3AE-7F18781509CF}" dt="2023-10-02T02:51:21.908" v="1166" actId="47"/>
        <pc:sldMkLst>
          <pc:docMk/>
          <pc:sldMk cId="3292311310" sldId="1431"/>
        </pc:sldMkLst>
      </pc:sldChg>
      <pc:sldChg chg="addSp delSp modSp add mod">
        <pc:chgData name="Ai Xin" userId="4bcebb4d-661a-4357-8715-2999a08aa140" providerId="ADAL" clId="{41E2B4AE-10B7-4279-A3AE-7F18781509CF}" dt="2023-10-02T03:10:05.397" v="1395" actId="1076"/>
        <pc:sldMkLst>
          <pc:docMk/>
          <pc:sldMk cId="3448833076" sldId="1432"/>
        </pc:sldMkLst>
        <pc:spChg chg="mod">
          <ac:chgData name="Ai Xin" userId="4bcebb4d-661a-4357-8715-2999a08aa140" providerId="ADAL" clId="{41E2B4AE-10B7-4279-A3AE-7F18781509CF}" dt="2023-10-02T03:09:42.608" v="1391" actId="20577"/>
          <ac:spMkLst>
            <pc:docMk/>
            <pc:sldMk cId="3448833076" sldId="1432"/>
            <ac:spMk id="2" creationId="{ECCD7995-E580-8704-2A19-635EF1DBE228}"/>
          </ac:spMkLst>
        </pc:spChg>
        <pc:picChg chg="del">
          <ac:chgData name="Ai Xin" userId="4bcebb4d-661a-4357-8715-2999a08aa140" providerId="ADAL" clId="{41E2B4AE-10B7-4279-A3AE-7F18781509CF}" dt="2023-10-02T03:09:46.272" v="1392" actId="478"/>
          <ac:picMkLst>
            <pc:docMk/>
            <pc:sldMk cId="3448833076" sldId="1432"/>
            <ac:picMk id="6" creationId="{8684F1A0-A58F-127E-D418-22846D6CEF44}"/>
          </ac:picMkLst>
        </pc:picChg>
        <pc:picChg chg="add mod">
          <ac:chgData name="Ai Xin" userId="4bcebb4d-661a-4357-8715-2999a08aa140" providerId="ADAL" clId="{41E2B4AE-10B7-4279-A3AE-7F18781509CF}" dt="2023-10-02T03:10:05.397" v="1395" actId="1076"/>
          <ac:picMkLst>
            <pc:docMk/>
            <pc:sldMk cId="3448833076" sldId="1432"/>
            <ac:picMk id="7" creationId="{5E0402F9-BF7E-420B-C16E-97F773534E45}"/>
          </ac:picMkLst>
        </pc:picChg>
      </pc:sldChg>
      <pc:sldChg chg="addSp delSp modSp add mod">
        <pc:chgData name="Ai Xin" userId="4bcebb4d-661a-4357-8715-2999a08aa140" providerId="ADAL" clId="{41E2B4AE-10B7-4279-A3AE-7F18781509CF}" dt="2023-10-02T03:14:58.271" v="1432" actId="20577"/>
        <pc:sldMkLst>
          <pc:docMk/>
          <pc:sldMk cId="2833600304" sldId="1433"/>
        </pc:sldMkLst>
        <pc:spChg chg="mod">
          <ac:chgData name="Ai Xin" userId="4bcebb4d-661a-4357-8715-2999a08aa140" providerId="ADAL" clId="{41E2B4AE-10B7-4279-A3AE-7F18781509CF}" dt="2023-10-02T03:14:23.030" v="1420"/>
          <ac:spMkLst>
            <pc:docMk/>
            <pc:sldMk cId="2833600304" sldId="1433"/>
            <ac:spMk id="2" creationId="{ECCD7995-E580-8704-2A19-635EF1DBE228}"/>
          </ac:spMkLst>
        </pc:spChg>
        <pc:spChg chg="add mod">
          <ac:chgData name="Ai Xin" userId="4bcebb4d-661a-4357-8715-2999a08aa140" providerId="ADAL" clId="{41E2B4AE-10B7-4279-A3AE-7F18781509CF}" dt="2023-10-02T03:14:58.271" v="1432" actId="20577"/>
          <ac:spMkLst>
            <pc:docMk/>
            <pc:sldMk cId="2833600304" sldId="1433"/>
            <ac:spMk id="5" creationId="{7534304D-4FF6-C3AC-C988-937675B3DCD8}"/>
          </ac:spMkLst>
        </pc:spChg>
        <pc:picChg chg="del">
          <ac:chgData name="Ai Xin" userId="4bcebb4d-661a-4357-8715-2999a08aa140" providerId="ADAL" clId="{41E2B4AE-10B7-4279-A3AE-7F18781509CF}" dt="2023-10-02T03:10:49.948" v="1403" actId="478"/>
          <ac:picMkLst>
            <pc:docMk/>
            <pc:sldMk cId="2833600304" sldId="1433"/>
            <ac:picMk id="7" creationId="{5E0402F9-BF7E-420B-C16E-97F773534E45}"/>
          </ac:picMkLst>
        </pc:picChg>
      </pc:sldChg>
      <pc:sldChg chg="addSp delSp modSp new mod modNotesTx">
        <pc:chgData name="Ai Xin" userId="4bcebb4d-661a-4357-8715-2999a08aa140" providerId="ADAL" clId="{41E2B4AE-10B7-4279-A3AE-7F18781509CF}" dt="2023-10-02T03:25:48.436" v="1513" actId="20577"/>
        <pc:sldMkLst>
          <pc:docMk/>
          <pc:sldMk cId="1454004033" sldId="1434"/>
        </pc:sldMkLst>
        <pc:spChg chg="del">
          <ac:chgData name="Ai Xin" userId="4bcebb4d-661a-4357-8715-2999a08aa140" providerId="ADAL" clId="{41E2B4AE-10B7-4279-A3AE-7F18781509CF}" dt="2023-10-02T03:24:59.540" v="1463" actId="22"/>
          <ac:spMkLst>
            <pc:docMk/>
            <pc:sldMk cId="1454004033" sldId="1434"/>
            <ac:spMk id="2" creationId="{B6F4DA7D-56B2-D718-899C-837449742B59}"/>
          </ac:spMkLst>
        </pc:spChg>
        <pc:spChg chg="mod">
          <ac:chgData name="Ai Xin" userId="4bcebb4d-661a-4357-8715-2999a08aa140" providerId="ADAL" clId="{41E2B4AE-10B7-4279-A3AE-7F18781509CF}" dt="2023-10-02T03:25:11.210" v="1501" actId="20577"/>
          <ac:spMkLst>
            <pc:docMk/>
            <pc:sldMk cId="1454004033" sldId="1434"/>
            <ac:spMk id="3" creationId="{F8C87B3A-1F57-1E82-8365-DD9A29CA8C03}"/>
          </ac:spMkLst>
        </pc:spChg>
        <pc:picChg chg="add mod ord">
          <ac:chgData name="Ai Xin" userId="4bcebb4d-661a-4357-8715-2999a08aa140" providerId="ADAL" clId="{41E2B4AE-10B7-4279-A3AE-7F18781509CF}" dt="2023-10-02T03:24:59.540" v="1463" actId="22"/>
          <ac:picMkLst>
            <pc:docMk/>
            <pc:sldMk cId="1454004033" sldId="1434"/>
            <ac:picMk id="6" creationId="{651083FD-7EBA-E939-C22E-60DB84F4BBCA}"/>
          </ac:picMkLst>
        </pc:picChg>
      </pc:sldChg>
      <pc:sldChg chg="addSp modSp new mod">
        <pc:chgData name="Ai Xin" userId="4bcebb4d-661a-4357-8715-2999a08aa140" providerId="ADAL" clId="{41E2B4AE-10B7-4279-A3AE-7F18781509CF}" dt="2023-10-02T03:29:35.623" v="1567"/>
        <pc:sldMkLst>
          <pc:docMk/>
          <pc:sldMk cId="977838744" sldId="1435"/>
        </pc:sldMkLst>
        <pc:spChg chg="mod">
          <ac:chgData name="Ai Xin" userId="4bcebb4d-661a-4357-8715-2999a08aa140" providerId="ADAL" clId="{41E2B4AE-10B7-4279-A3AE-7F18781509CF}" dt="2023-10-02T03:29:35.623" v="1567"/>
          <ac:spMkLst>
            <pc:docMk/>
            <pc:sldMk cId="977838744" sldId="1435"/>
            <ac:spMk id="2" creationId="{F7065F6D-05C7-FF19-1899-654981E07F56}"/>
          </ac:spMkLst>
        </pc:spChg>
        <pc:spChg chg="mod">
          <ac:chgData name="Ai Xin" userId="4bcebb4d-661a-4357-8715-2999a08aa140" providerId="ADAL" clId="{41E2B4AE-10B7-4279-A3AE-7F18781509CF}" dt="2023-10-02T03:28:29.412" v="1542" actId="20577"/>
          <ac:spMkLst>
            <pc:docMk/>
            <pc:sldMk cId="977838744" sldId="1435"/>
            <ac:spMk id="3" creationId="{1F7AB072-AAEE-DF03-F0B9-618A9742516F}"/>
          </ac:spMkLst>
        </pc:spChg>
        <pc:picChg chg="add mod">
          <ac:chgData name="Ai Xin" userId="4bcebb4d-661a-4357-8715-2999a08aa140" providerId="ADAL" clId="{41E2B4AE-10B7-4279-A3AE-7F18781509CF}" dt="2023-10-02T03:29:10.050" v="1562" actId="1076"/>
          <ac:picMkLst>
            <pc:docMk/>
            <pc:sldMk cId="977838744" sldId="1435"/>
            <ac:picMk id="6" creationId="{CF221128-643F-103D-FEE0-BA6323FC5548}"/>
          </ac:picMkLst>
        </pc:picChg>
      </pc:sldChg>
      <pc:sldChg chg="addSp modSp new mod">
        <pc:chgData name="Ai Xin" userId="4bcebb4d-661a-4357-8715-2999a08aa140" providerId="ADAL" clId="{41E2B4AE-10B7-4279-A3AE-7F18781509CF}" dt="2023-10-02T03:30:41.062" v="1580"/>
        <pc:sldMkLst>
          <pc:docMk/>
          <pc:sldMk cId="220568252" sldId="1436"/>
        </pc:sldMkLst>
        <pc:spChg chg="mod">
          <ac:chgData name="Ai Xin" userId="4bcebb4d-661a-4357-8715-2999a08aa140" providerId="ADAL" clId="{41E2B4AE-10B7-4279-A3AE-7F18781509CF}" dt="2023-10-02T03:30:33.608" v="1579"/>
          <ac:spMkLst>
            <pc:docMk/>
            <pc:sldMk cId="220568252" sldId="1436"/>
            <ac:spMk id="2" creationId="{0227D54F-3BCF-E3F6-EC0E-D5088B276D8A}"/>
          </ac:spMkLst>
        </pc:spChg>
        <pc:spChg chg="mod">
          <ac:chgData name="Ai Xin" userId="4bcebb4d-661a-4357-8715-2999a08aa140" providerId="ADAL" clId="{41E2B4AE-10B7-4279-A3AE-7F18781509CF}" dt="2023-10-02T03:30:41.062" v="1580"/>
          <ac:spMkLst>
            <pc:docMk/>
            <pc:sldMk cId="220568252" sldId="1436"/>
            <ac:spMk id="3" creationId="{5C46707B-4DA4-FA6A-760F-B92166F18B92}"/>
          </ac:spMkLst>
        </pc:spChg>
        <pc:picChg chg="add mod">
          <ac:chgData name="Ai Xin" userId="4bcebb4d-661a-4357-8715-2999a08aa140" providerId="ADAL" clId="{41E2B4AE-10B7-4279-A3AE-7F18781509CF}" dt="2023-10-02T03:30:22.825" v="1576" actId="1076"/>
          <ac:picMkLst>
            <pc:docMk/>
            <pc:sldMk cId="220568252" sldId="1436"/>
            <ac:picMk id="6" creationId="{69B21B31-0BEA-D9B5-5E2A-7ACBBEA32BB9}"/>
          </ac:picMkLst>
        </pc:picChg>
      </pc:sldChg>
      <pc:sldChg chg="addSp modSp new mod">
        <pc:chgData name="Ai Xin" userId="4bcebb4d-661a-4357-8715-2999a08aa140" providerId="ADAL" clId="{41E2B4AE-10B7-4279-A3AE-7F18781509CF}" dt="2023-10-02T03:34:42.628" v="1609" actId="1076"/>
        <pc:sldMkLst>
          <pc:docMk/>
          <pc:sldMk cId="1429294415" sldId="1437"/>
        </pc:sldMkLst>
        <pc:spChg chg="mod">
          <ac:chgData name="Ai Xin" userId="4bcebb4d-661a-4357-8715-2999a08aa140" providerId="ADAL" clId="{41E2B4AE-10B7-4279-A3AE-7F18781509CF}" dt="2023-10-02T03:34:11.625" v="1606" actId="20577"/>
          <ac:spMkLst>
            <pc:docMk/>
            <pc:sldMk cId="1429294415" sldId="1437"/>
            <ac:spMk id="2" creationId="{BCB907A9-D882-1D32-3D94-D7A8AB8D26C5}"/>
          </ac:spMkLst>
        </pc:spChg>
        <pc:spChg chg="mod">
          <ac:chgData name="Ai Xin" userId="4bcebb4d-661a-4357-8715-2999a08aa140" providerId="ADAL" clId="{41E2B4AE-10B7-4279-A3AE-7F18781509CF}" dt="2023-10-02T03:34:02.185" v="1582"/>
          <ac:spMkLst>
            <pc:docMk/>
            <pc:sldMk cId="1429294415" sldId="1437"/>
            <ac:spMk id="3" creationId="{63004997-3B82-A9E9-FE61-EAC2164F59E7}"/>
          </ac:spMkLst>
        </pc:spChg>
        <pc:picChg chg="add mod">
          <ac:chgData name="Ai Xin" userId="4bcebb4d-661a-4357-8715-2999a08aa140" providerId="ADAL" clId="{41E2B4AE-10B7-4279-A3AE-7F18781509CF}" dt="2023-10-02T03:34:42.628" v="1609" actId="1076"/>
          <ac:picMkLst>
            <pc:docMk/>
            <pc:sldMk cId="1429294415" sldId="1437"/>
            <ac:picMk id="6" creationId="{19193E7E-CC3E-5090-53F5-2A3887AC8204}"/>
          </ac:picMkLst>
        </pc:picChg>
      </pc:sldChg>
      <pc:sldChg chg="modSp add mod">
        <pc:chgData name="Ai Xin" userId="4bcebb4d-661a-4357-8715-2999a08aa140" providerId="ADAL" clId="{41E2B4AE-10B7-4279-A3AE-7F18781509CF}" dt="2023-10-02T03:45:07.242" v="1737" actId="1076"/>
        <pc:sldMkLst>
          <pc:docMk/>
          <pc:sldMk cId="1214922575" sldId="1438"/>
        </pc:sldMkLst>
        <pc:spChg chg="mod">
          <ac:chgData name="Ai Xin" userId="4bcebb4d-661a-4357-8715-2999a08aa140" providerId="ADAL" clId="{41E2B4AE-10B7-4279-A3AE-7F18781509CF}" dt="2023-10-02T03:45:04.378" v="1736" actId="15"/>
          <ac:spMkLst>
            <pc:docMk/>
            <pc:sldMk cId="1214922575" sldId="1438"/>
            <ac:spMk id="5" creationId="{F7F559E2-377C-4FA5-89A7-783F58BA5D2A}"/>
          </ac:spMkLst>
        </pc:spChg>
        <pc:picChg chg="mod">
          <ac:chgData name="Ai Xin" userId="4bcebb4d-661a-4357-8715-2999a08aa140" providerId="ADAL" clId="{41E2B4AE-10B7-4279-A3AE-7F18781509CF}" dt="2023-10-02T03:45:07.242" v="1737" actId="1076"/>
          <ac:picMkLst>
            <pc:docMk/>
            <pc:sldMk cId="1214922575" sldId="1438"/>
            <ac:picMk id="8" creationId="{A04A506D-6562-3E0E-72EC-E6B1BF9443A6}"/>
          </ac:picMkLst>
        </pc:picChg>
      </pc:sldChg>
      <pc:sldChg chg="addSp delSp modSp add mod">
        <pc:chgData name="Ai Xin" userId="4bcebb4d-661a-4357-8715-2999a08aa140" providerId="ADAL" clId="{41E2B4AE-10B7-4279-A3AE-7F18781509CF}" dt="2023-10-02T04:04:48.380" v="1990" actId="20577"/>
        <pc:sldMkLst>
          <pc:docMk/>
          <pc:sldMk cId="4189068174" sldId="1439"/>
        </pc:sldMkLst>
        <pc:spChg chg="mod">
          <ac:chgData name="Ai Xin" userId="4bcebb4d-661a-4357-8715-2999a08aa140" providerId="ADAL" clId="{41E2B4AE-10B7-4279-A3AE-7F18781509CF}" dt="2023-10-02T04:04:48.380" v="1990" actId="20577"/>
          <ac:spMkLst>
            <pc:docMk/>
            <pc:sldMk cId="4189068174" sldId="1439"/>
            <ac:spMk id="5" creationId="{C320FD17-3E52-962B-331E-B69E3C17D1BF}"/>
          </ac:spMkLst>
        </pc:spChg>
        <pc:picChg chg="add del mod">
          <ac:chgData name="Ai Xin" userId="4bcebb4d-661a-4357-8715-2999a08aa140" providerId="ADAL" clId="{41E2B4AE-10B7-4279-A3AE-7F18781509CF}" dt="2023-10-02T04:03:08.921" v="1972" actId="478"/>
          <ac:picMkLst>
            <pc:docMk/>
            <pc:sldMk cId="4189068174" sldId="1439"/>
            <ac:picMk id="6" creationId="{A430E2AC-03A7-2D6D-4900-793907FBD11B}"/>
          </ac:picMkLst>
        </pc:picChg>
        <pc:picChg chg="del">
          <ac:chgData name="Ai Xin" userId="4bcebb4d-661a-4357-8715-2999a08aa140" providerId="ADAL" clId="{41E2B4AE-10B7-4279-A3AE-7F18781509CF}" dt="2023-10-02T04:02:36.397" v="1968" actId="478"/>
          <ac:picMkLst>
            <pc:docMk/>
            <pc:sldMk cId="4189068174" sldId="1439"/>
            <ac:picMk id="8" creationId="{FBD1C092-3C9F-F6BB-7D61-6C5E3DFE5869}"/>
          </ac:picMkLst>
        </pc:picChg>
        <pc:picChg chg="add mod">
          <ac:chgData name="Ai Xin" userId="4bcebb4d-661a-4357-8715-2999a08aa140" providerId="ADAL" clId="{41E2B4AE-10B7-4279-A3AE-7F18781509CF}" dt="2023-10-02T04:03:42.990" v="1975" actId="1076"/>
          <ac:picMkLst>
            <pc:docMk/>
            <pc:sldMk cId="4189068174" sldId="1439"/>
            <ac:picMk id="9" creationId="{10911AFC-BC94-AC7A-6DAC-9D516FC7B46D}"/>
          </ac:picMkLst>
        </pc:picChg>
      </pc:sldChg>
      <pc:sldChg chg="addSp delSp modSp add mod chgLayout">
        <pc:chgData name="Ai Xin" userId="4bcebb4d-661a-4357-8715-2999a08aa140" providerId="ADAL" clId="{41E2B4AE-10B7-4279-A3AE-7F18781509CF}" dt="2023-10-02T06:22:03.363" v="2185" actId="700"/>
        <pc:sldMkLst>
          <pc:docMk/>
          <pc:sldMk cId="862074524" sldId="1440"/>
        </pc:sldMkLst>
        <pc:spChg chg="mod ord">
          <ac:chgData name="Ai Xin" userId="4bcebb4d-661a-4357-8715-2999a08aa140" providerId="ADAL" clId="{41E2B4AE-10B7-4279-A3AE-7F18781509CF}" dt="2023-10-02T06:22:03.363" v="2185" actId="700"/>
          <ac:spMkLst>
            <pc:docMk/>
            <pc:sldMk cId="862074524" sldId="1440"/>
            <ac:spMk id="3" creationId="{CA84C37B-0751-B04A-6B90-E5C871A6F4B5}"/>
          </ac:spMkLst>
        </pc:spChg>
        <pc:spChg chg="mod ord">
          <ac:chgData name="Ai Xin" userId="4bcebb4d-661a-4357-8715-2999a08aa140" providerId="ADAL" clId="{41E2B4AE-10B7-4279-A3AE-7F18781509CF}" dt="2023-10-02T06:22:03.363" v="2185" actId="700"/>
          <ac:spMkLst>
            <pc:docMk/>
            <pc:sldMk cId="862074524" sldId="1440"/>
            <ac:spMk id="4" creationId="{2A486B8E-531F-5028-2F80-465A6CE28E06}"/>
          </ac:spMkLst>
        </pc:spChg>
        <pc:spChg chg="mod ord">
          <ac:chgData name="Ai Xin" userId="4bcebb4d-661a-4357-8715-2999a08aa140" providerId="ADAL" clId="{41E2B4AE-10B7-4279-A3AE-7F18781509CF}" dt="2023-10-02T06:22:03.363" v="2185" actId="700"/>
          <ac:spMkLst>
            <pc:docMk/>
            <pc:sldMk cId="862074524" sldId="1440"/>
            <ac:spMk id="5" creationId="{C320FD17-3E52-962B-331E-B69E3C17D1BF}"/>
          </ac:spMkLst>
        </pc:spChg>
        <pc:picChg chg="add mod">
          <ac:chgData name="Ai Xin" userId="4bcebb4d-661a-4357-8715-2999a08aa140" providerId="ADAL" clId="{41E2B4AE-10B7-4279-A3AE-7F18781509CF}" dt="2023-10-02T04:09:18.084" v="2043" actId="1076"/>
          <ac:picMkLst>
            <pc:docMk/>
            <pc:sldMk cId="862074524" sldId="1440"/>
            <ac:picMk id="6" creationId="{04F792E4-9CBD-B522-C0AD-3F240B82D1B4}"/>
          </ac:picMkLst>
        </pc:picChg>
        <pc:picChg chg="del">
          <ac:chgData name="Ai Xin" userId="4bcebb4d-661a-4357-8715-2999a08aa140" providerId="ADAL" clId="{41E2B4AE-10B7-4279-A3AE-7F18781509CF}" dt="2023-10-02T04:07:17.306" v="1998" actId="478"/>
          <ac:picMkLst>
            <pc:docMk/>
            <pc:sldMk cId="862074524" sldId="1440"/>
            <ac:picMk id="9" creationId="{10911AFC-BC94-AC7A-6DAC-9D516FC7B46D}"/>
          </ac:picMkLst>
        </pc:picChg>
      </pc:sldChg>
      <pc:sldChg chg="delSp modSp add mod">
        <pc:chgData name="Ai Xin" userId="4bcebb4d-661a-4357-8715-2999a08aa140" providerId="ADAL" clId="{41E2B4AE-10B7-4279-A3AE-7F18781509CF}" dt="2023-10-02T06:21:25.598" v="2184" actId="14"/>
        <pc:sldMkLst>
          <pc:docMk/>
          <pc:sldMk cId="2002282911" sldId="1441"/>
        </pc:sldMkLst>
        <pc:spChg chg="mod">
          <ac:chgData name="Ai Xin" userId="4bcebb4d-661a-4357-8715-2999a08aa140" providerId="ADAL" clId="{41E2B4AE-10B7-4279-A3AE-7F18781509CF}" dt="2023-10-02T06:21:25.598" v="2184" actId="14"/>
          <ac:spMkLst>
            <pc:docMk/>
            <pc:sldMk cId="2002282911" sldId="1441"/>
            <ac:spMk id="5" creationId="{C320FD17-3E52-962B-331E-B69E3C17D1BF}"/>
          </ac:spMkLst>
        </pc:spChg>
        <pc:picChg chg="del">
          <ac:chgData name="Ai Xin" userId="4bcebb4d-661a-4357-8715-2999a08aa140" providerId="ADAL" clId="{41E2B4AE-10B7-4279-A3AE-7F18781509CF}" dt="2023-10-02T04:10:11.852" v="2045" actId="478"/>
          <ac:picMkLst>
            <pc:docMk/>
            <pc:sldMk cId="2002282911" sldId="1441"/>
            <ac:picMk id="6" creationId="{04F792E4-9CBD-B522-C0AD-3F240B82D1B4}"/>
          </ac:picMkLst>
        </pc:picChg>
      </pc:sldChg>
      <pc:sldChg chg="addSp delSp modSp new mod modClrScheme chgLayout">
        <pc:chgData name="Ai Xin" userId="4bcebb4d-661a-4357-8715-2999a08aa140" providerId="ADAL" clId="{41E2B4AE-10B7-4279-A3AE-7F18781509CF}" dt="2023-10-02T06:37:15.838" v="2387" actId="1076"/>
        <pc:sldMkLst>
          <pc:docMk/>
          <pc:sldMk cId="2433976433" sldId="1442"/>
        </pc:sldMkLst>
        <pc:spChg chg="mod ord">
          <ac:chgData name="Ai Xin" userId="4bcebb4d-661a-4357-8715-2999a08aa140" providerId="ADAL" clId="{41E2B4AE-10B7-4279-A3AE-7F18781509CF}" dt="2023-10-02T06:31:10.768" v="2308" actId="700"/>
          <ac:spMkLst>
            <pc:docMk/>
            <pc:sldMk cId="2433976433" sldId="1442"/>
            <ac:spMk id="2" creationId="{47534826-0ADF-EB4E-DFC9-52D9872F8728}"/>
          </ac:spMkLst>
        </pc:spChg>
        <pc:spChg chg="mod ord">
          <ac:chgData name="Ai Xin" userId="4bcebb4d-661a-4357-8715-2999a08aa140" providerId="ADAL" clId="{41E2B4AE-10B7-4279-A3AE-7F18781509CF}" dt="2023-10-02T06:31:10.768" v="2308" actId="700"/>
          <ac:spMkLst>
            <pc:docMk/>
            <pc:sldMk cId="2433976433" sldId="1442"/>
            <ac:spMk id="3" creationId="{62849BFC-365F-2F6E-8746-26228EAAC264}"/>
          </ac:spMkLst>
        </pc:spChg>
        <pc:spChg chg="mod ord">
          <ac:chgData name="Ai Xin" userId="4bcebb4d-661a-4357-8715-2999a08aa140" providerId="ADAL" clId="{41E2B4AE-10B7-4279-A3AE-7F18781509CF}" dt="2023-10-02T06:31:10.768" v="2308" actId="700"/>
          <ac:spMkLst>
            <pc:docMk/>
            <pc:sldMk cId="2433976433" sldId="1442"/>
            <ac:spMk id="4" creationId="{C8309798-931F-573B-B738-A492EC9093DA}"/>
          </ac:spMkLst>
        </pc:spChg>
        <pc:spChg chg="add mod">
          <ac:chgData name="Ai Xin" userId="4bcebb4d-661a-4357-8715-2999a08aa140" providerId="ADAL" clId="{41E2B4AE-10B7-4279-A3AE-7F18781509CF}" dt="2023-10-02T06:37:15.838" v="2387" actId="1076"/>
          <ac:spMkLst>
            <pc:docMk/>
            <pc:sldMk cId="2433976433" sldId="1442"/>
            <ac:spMk id="7" creationId="{F742FEA5-7F67-EC09-7EC5-DBD3499066B3}"/>
          </ac:spMkLst>
        </pc:spChg>
        <pc:picChg chg="add del mod">
          <ac:chgData name="Ai Xin" userId="4bcebb4d-661a-4357-8715-2999a08aa140" providerId="ADAL" clId="{41E2B4AE-10B7-4279-A3AE-7F18781509CF}" dt="2023-10-02T06:30:03.609" v="2292" actId="478"/>
          <ac:picMkLst>
            <pc:docMk/>
            <pc:sldMk cId="2433976433" sldId="1442"/>
            <ac:picMk id="6" creationId="{371D9350-BD16-33E0-766F-861A51295A71}"/>
          </ac:picMkLst>
        </pc:picChg>
      </pc:sldChg>
      <pc:sldChg chg="addSp delSp modSp new mod modClrScheme chgLayout">
        <pc:chgData name="Ai Xin" userId="4bcebb4d-661a-4357-8715-2999a08aa140" providerId="ADAL" clId="{41E2B4AE-10B7-4279-A3AE-7F18781509CF}" dt="2023-10-02T06:34:37.299" v="2368" actId="113"/>
        <pc:sldMkLst>
          <pc:docMk/>
          <pc:sldMk cId="1165840370" sldId="1443"/>
        </pc:sldMkLst>
        <pc:spChg chg="del">
          <ac:chgData name="Ai Xin" userId="4bcebb4d-661a-4357-8715-2999a08aa140" providerId="ADAL" clId="{41E2B4AE-10B7-4279-A3AE-7F18781509CF}" dt="2023-10-02T06:31:22.941" v="2310" actId="700"/>
          <ac:spMkLst>
            <pc:docMk/>
            <pc:sldMk cId="1165840370" sldId="1443"/>
            <ac:spMk id="2" creationId="{F8E70D14-421B-1F0C-3B5A-255D33CD265F}"/>
          </ac:spMkLst>
        </pc:spChg>
        <pc:spChg chg="del">
          <ac:chgData name="Ai Xin" userId="4bcebb4d-661a-4357-8715-2999a08aa140" providerId="ADAL" clId="{41E2B4AE-10B7-4279-A3AE-7F18781509CF}" dt="2023-10-02T06:31:22.941" v="2310" actId="700"/>
          <ac:spMkLst>
            <pc:docMk/>
            <pc:sldMk cId="1165840370" sldId="1443"/>
            <ac:spMk id="3" creationId="{39E28F20-C395-9F51-BC35-7A4B6857E941}"/>
          </ac:spMkLst>
        </pc:spChg>
        <pc:spChg chg="mod ord">
          <ac:chgData name="Ai Xin" userId="4bcebb4d-661a-4357-8715-2999a08aa140" providerId="ADAL" clId="{41E2B4AE-10B7-4279-A3AE-7F18781509CF}" dt="2023-10-02T06:31:22.941" v="2310" actId="700"/>
          <ac:spMkLst>
            <pc:docMk/>
            <pc:sldMk cId="1165840370" sldId="1443"/>
            <ac:spMk id="4" creationId="{E4D2F24B-CD2D-C497-2869-57CD19207331}"/>
          </ac:spMkLst>
        </pc:spChg>
        <pc:spChg chg="add mod">
          <ac:chgData name="Ai Xin" userId="4bcebb4d-661a-4357-8715-2999a08aa140" providerId="ADAL" clId="{41E2B4AE-10B7-4279-A3AE-7F18781509CF}" dt="2023-10-02T06:34:27.426" v="2366" actId="207"/>
          <ac:spMkLst>
            <pc:docMk/>
            <pc:sldMk cId="1165840370" sldId="1443"/>
            <ac:spMk id="9" creationId="{431CCFB5-3041-1C5C-8B99-47EE05D6F733}"/>
          </ac:spMkLst>
        </pc:spChg>
        <pc:spChg chg="add mod">
          <ac:chgData name="Ai Xin" userId="4bcebb4d-661a-4357-8715-2999a08aa140" providerId="ADAL" clId="{41E2B4AE-10B7-4279-A3AE-7F18781509CF}" dt="2023-10-02T06:34:37.299" v="2368" actId="113"/>
          <ac:spMkLst>
            <pc:docMk/>
            <pc:sldMk cId="1165840370" sldId="1443"/>
            <ac:spMk id="10" creationId="{33F56209-E855-0EB2-7F14-38A805615CB3}"/>
          </ac:spMkLst>
        </pc:spChg>
        <pc:picChg chg="add mod">
          <ac:chgData name="Ai Xin" userId="4bcebb4d-661a-4357-8715-2999a08aa140" providerId="ADAL" clId="{41E2B4AE-10B7-4279-A3AE-7F18781509CF}" dt="2023-10-02T06:31:42.863" v="2312" actId="14100"/>
          <ac:picMkLst>
            <pc:docMk/>
            <pc:sldMk cId="1165840370" sldId="1443"/>
            <ac:picMk id="6" creationId="{B6D37EC3-B87C-43FC-D502-C72F8EBBF760}"/>
          </ac:picMkLst>
        </pc:picChg>
        <pc:picChg chg="add mod">
          <ac:chgData name="Ai Xin" userId="4bcebb4d-661a-4357-8715-2999a08aa140" providerId="ADAL" clId="{41E2B4AE-10B7-4279-A3AE-7F18781509CF}" dt="2023-10-02T06:32:07.193" v="2314" actId="1076"/>
          <ac:picMkLst>
            <pc:docMk/>
            <pc:sldMk cId="1165840370" sldId="1443"/>
            <ac:picMk id="8" creationId="{40E294C8-3EBC-4C5A-8C58-E6FF6AB9698F}"/>
          </ac:picMkLst>
        </pc:picChg>
        <pc:cxnChg chg="add mod">
          <ac:chgData name="Ai Xin" userId="4bcebb4d-661a-4357-8715-2999a08aa140" providerId="ADAL" clId="{41E2B4AE-10B7-4279-A3AE-7F18781509CF}" dt="2023-10-02T06:34:19.156" v="2365" actId="20577"/>
          <ac:cxnSpMkLst>
            <pc:docMk/>
            <pc:sldMk cId="1165840370" sldId="1443"/>
            <ac:cxnSpMk id="12" creationId="{91A9D832-216C-437A-9C0F-97A87B21EA8D}"/>
          </ac:cxnSpMkLst>
        </pc:cxnChg>
      </pc:sldChg>
      <pc:sldChg chg="addSp modSp new mod modClrScheme chgLayout">
        <pc:chgData name="Ai Xin" userId="4bcebb4d-661a-4357-8715-2999a08aa140" providerId="ADAL" clId="{41E2B4AE-10B7-4279-A3AE-7F18781509CF}" dt="2023-10-02T06:41:35.287" v="2441" actId="14100"/>
        <pc:sldMkLst>
          <pc:docMk/>
          <pc:sldMk cId="2644030098" sldId="1444"/>
        </pc:sldMkLst>
        <pc:spChg chg="mod ord">
          <ac:chgData name="Ai Xin" userId="4bcebb4d-661a-4357-8715-2999a08aa140" providerId="ADAL" clId="{41E2B4AE-10B7-4279-A3AE-7F18781509CF}" dt="2023-10-02T06:37:26.611" v="2388" actId="700"/>
          <ac:spMkLst>
            <pc:docMk/>
            <pc:sldMk cId="2644030098" sldId="1444"/>
            <ac:spMk id="2" creationId="{D2A7A67A-9686-03E9-9E84-4AA0E7D308B6}"/>
          </ac:spMkLst>
        </pc:spChg>
        <pc:spChg chg="add mod ord">
          <ac:chgData name="Ai Xin" userId="4bcebb4d-661a-4357-8715-2999a08aa140" providerId="ADAL" clId="{41E2B4AE-10B7-4279-A3AE-7F18781509CF}" dt="2023-10-02T06:37:32.446" v="2389"/>
          <ac:spMkLst>
            <pc:docMk/>
            <pc:sldMk cId="2644030098" sldId="1444"/>
            <ac:spMk id="3" creationId="{2D5EA84A-5682-ABEE-61DC-F9B5512EF8EB}"/>
          </ac:spMkLst>
        </pc:spChg>
        <pc:spChg chg="add mod ord">
          <ac:chgData name="Ai Xin" userId="4bcebb4d-661a-4357-8715-2999a08aa140" providerId="ADAL" clId="{41E2B4AE-10B7-4279-A3AE-7F18781509CF}" dt="2023-10-02T06:41:35.287" v="2441" actId="14100"/>
          <ac:spMkLst>
            <pc:docMk/>
            <pc:sldMk cId="2644030098" sldId="1444"/>
            <ac:spMk id="4" creationId="{CC12C7CE-A696-E35B-FAF5-284D5F452091}"/>
          </ac:spMkLst>
        </pc:spChg>
      </pc:sldChg>
      <pc:sldChg chg="addSp delSp modSp new mod">
        <pc:chgData name="Ai Xin" userId="4bcebb4d-661a-4357-8715-2999a08aa140" providerId="ADAL" clId="{41E2B4AE-10B7-4279-A3AE-7F18781509CF}" dt="2023-10-02T06:42:16.665" v="2452" actId="1076"/>
        <pc:sldMkLst>
          <pc:docMk/>
          <pc:sldMk cId="3623240255" sldId="1445"/>
        </pc:sldMkLst>
        <pc:spChg chg="mod">
          <ac:chgData name="Ai Xin" userId="4bcebb4d-661a-4357-8715-2999a08aa140" providerId="ADAL" clId="{41E2B4AE-10B7-4279-A3AE-7F18781509CF}" dt="2023-10-02T06:42:01.316" v="2449" actId="1076"/>
          <ac:spMkLst>
            <pc:docMk/>
            <pc:sldMk cId="3623240255" sldId="1445"/>
            <ac:spMk id="2" creationId="{61F1E100-957A-1206-2B6A-18E843F22843}"/>
          </ac:spMkLst>
        </pc:spChg>
        <pc:spChg chg="del">
          <ac:chgData name="Ai Xin" userId="4bcebb4d-661a-4357-8715-2999a08aa140" providerId="ADAL" clId="{41E2B4AE-10B7-4279-A3AE-7F18781509CF}" dt="2023-10-02T06:41:57.590" v="2448" actId="478"/>
          <ac:spMkLst>
            <pc:docMk/>
            <pc:sldMk cId="3623240255" sldId="1445"/>
            <ac:spMk id="3" creationId="{E1437B84-3E61-5E7B-9CB2-0E8BEC43FF9F}"/>
          </ac:spMkLst>
        </pc:spChg>
        <pc:picChg chg="add mod">
          <ac:chgData name="Ai Xin" userId="4bcebb4d-661a-4357-8715-2999a08aa140" providerId="ADAL" clId="{41E2B4AE-10B7-4279-A3AE-7F18781509CF}" dt="2023-10-02T06:42:16.665" v="2452" actId="1076"/>
          <ac:picMkLst>
            <pc:docMk/>
            <pc:sldMk cId="3623240255" sldId="1445"/>
            <ac:picMk id="6" creationId="{ADE9CFBF-ADDB-C224-9B00-6B7E0F58E560}"/>
          </ac:picMkLst>
        </pc:picChg>
      </pc:sldChg>
      <pc:sldChg chg="addSp delSp modSp add mod">
        <pc:chgData name="Ai Xin" userId="4bcebb4d-661a-4357-8715-2999a08aa140" providerId="ADAL" clId="{41E2B4AE-10B7-4279-A3AE-7F18781509CF}" dt="2023-10-02T06:44:06.888" v="2463" actId="1076"/>
        <pc:sldMkLst>
          <pc:docMk/>
          <pc:sldMk cId="3554949397" sldId="1446"/>
        </pc:sldMkLst>
        <pc:spChg chg="mod">
          <ac:chgData name="Ai Xin" userId="4bcebb4d-661a-4357-8715-2999a08aa140" providerId="ADAL" clId="{41E2B4AE-10B7-4279-A3AE-7F18781509CF}" dt="2023-10-02T06:43:43.735" v="2457"/>
          <ac:spMkLst>
            <pc:docMk/>
            <pc:sldMk cId="3554949397" sldId="1446"/>
            <ac:spMk id="2" creationId="{61F1E100-957A-1206-2B6A-18E843F22843}"/>
          </ac:spMkLst>
        </pc:spChg>
        <pc:picChg chg="add mod">
          <ac:chgData name="Ai Xin" userId="4bcebb4d-661a-4357-8715-2999a08aa140" providerId="ADAL" clId="{41E2B4AE-10B7-4279-A3AE-7F18781509CF}" dt="2023-10-02T06:44:06.888" v="2463" actId="1076"/>
          <ac:picMkLst>
            <pc:docMk/>
            <pc:sldMk cId="3554949397" sldId="1446"/>
            <ac:picMk id="5" creationId="{AE9A60AD-08C9-747B-BB0A-73B94EEAC189}"/>
          </ac:picMkLst>
        </pc:picChg>
        <pc:picChg chg="del">
          <ac:chgData name="Ai Xin" userId="4bcebb4d-661a-4357-8715-2999a08aa140" providerId="ADAL" clId="{41E2B4AE-10B7-4279-A3AE-7F18781509CF}" dt="2023-10-02T06:43:48.051" v="2458" actId="478"/>
          <ac:picMkLst>
            <pc:docMk/>
            <pc:sldMk cId="3554949397" sldId="1446"/>
            <ac:picMk id="6" creationId="{ADE9CFBF-ADDB-C224-9B00-6B7E0F58E560}"/>
          </ac:picMkLst>
        </pc:picChg>
      </pc:sldChg>
      <pc:sldChg chg="addSp delSp modSp add mod">
        <pc:chgData name="Ai Xin" userId="4bcebb4d-661a-4357-8715-2999a08aa140" providerId="ADAL" clId="{41E2B4AE-10B7-4279-A3AE-7F18781509CF}" dt="2023-10-02T06:45:01.738" v="2471" actId="1076"/>
        <pc:sldMkLst>
          <pc:docMk/>
          <pc:sldMk cId="1188734477" sldId="1447"/>
        </pc:sldMkLst>
        <pc:spChg chg="mod">
          <ac:chgData name="Ai Xin" userId="4bcebb4d-661a-4357-8715-2999a08aa140" providerId="ADAL" clId="{41E2B4AE-10B7-4279-A3AE-7F18781509CF}" dt="2023-10-02T06:44:43.732" v="2467"/>
          <ac:spMkLst>
            <pc:docMk/>
            <pc:sldMk cId="1188734477" sldId="1447"/>
            <ac:spMk id="2" creationId="{61F1E100-957A-1206-2B6A-18E843F22843}"/>
          </ac:spMkLst>
        </pc:spChg>
        <pc:picChg chg="del">
          <ac:chgData name="Ai Xin" userId="4bcebb4d-661a-4357-8715-2999a08aa140" providerId="ADAL" clId="{41E2B4AE-10B7-4279-A3AE-7F18781509CF}" dt="2023-10-02T06:44:45.083" v="2468" actId="478"/>
          <ac:picMkLst>
            <pc:docMk/>
            <pc:sldMk cId="1188734477" sldId="1447"/>
            <ac:picMk id="5" creationId="{AE9A60AD-08C9-747B-BB0A-73B94EEAC189}"/>
          </ac:picMkLst>
        </pc:picChg>
        <pc:picChg chg="add mod">
          <ac:chgData name="Ai Xin" userId="4bcebb4d-661a-4357-8715-2999a08aa140" providerId="ADAL" clId="{41E2B4AE-10B7-4279-A3AE-7F18781509CF}" dt="2023-10-02T06:45:01.738" v="2471" actId="1076"/>
          <ac:picMkLst>
            <pc:docMk/>
            <pc:sldMk cId="1188734477" sldId="1447"/>
            <ac:picMk id="6" creationId="{A7BA9FD7-660E-37D6-11EF-F7159FF85896}"/>
          </ac:picMkLst>
        </pc:picChg>
      </pc:sldChg>
      <pc:sldChg chg="addSp delSp modSp add mod">
        <pc:chgData name="Ai Xin" userId="4bcebb4d-661a-4357-8715-2999a08aa140" providerId="ADAL" clId="{41E2B4AE-10B7-4279-A3AE-7F18781509CF}" dt="2023-10-02T06:46:51.231" v="2491" actId="1076"/>
        <pc:sldMkLst>
          <pc:docMk/>
          <pc:sldMk cId="2790902717" sldId="1448"/>
        </pc:sldMkLst>
        <pc:spChg chg="mod">
          <ac:chgData name="Ai Xin" userId="4bcebb4d-661a-4357-8715-2999a08aa140" providerId="ADAL" clId="{41E2B4AE-10B7-4279-A3AE-7F18781509CF}" dt="2023-10-02T06:46:32.534" v="2488" actId="20577"/>
          <ac:spMkLst>
            <pc:docMk/>
            <pc:sldMk cId="2790902717" sldId="1448"/>
            <ac:spMk id="2" creationId="{61F1E100-957A-1206-2B6A-18E843F22843}"/>
          </ac:spMkLst>
        </pc:spChg>
        <pc:picChg chg="add mod">
          <ac:chgData name="Ai Xin" userId="4bcebb4d-661a-4357-8715-2999a08aa140" providerId="ADAL" clId="{41E2B4AE-10B7-4279-A3AE-7F18781509CF}" dt="2023-10-02T06:46:51.231" v="2491" actId="1076"/>
          <ac:picMkLst>
            <pc:docMk/>
            <pc:sldMk cId="2790902717" sldId="1448"/>
            <ac:picMk id="5" creationId="{2E8615E5-A915-31E7-0466-FEEDF367D030}"/>
          </ac:picMkLst>
        </pc:picChg>
        <pc:picChg chg="del">
          <ac:chgData name="Ai Xin" userId="4bcebb4d-661a-4357-8715-2999a08aa140" providerId="ADAL" clId="{41E2B4AE-10B7-4279-A3AE-7F18781509CF}" dt="2023-10-02T06:46:10.661" v="2476" actId="478"/>
          <ac:picMkLst>
            <pc:docMk/>
            <pc:sldMk cId="2790902717" sldId="1448"/>
            <ac:picMk id="6" creationId="{A7BA9FD7-660E-37D6-11EF-F7159FF85896}"/>
          </ac:picMkLst>
        </pc:picChg>
      </pc:sldChg>
      <pc:sldChg chg="addSp delSp modSp add mod">
        <pc:chgData name="Ai Xin" userId="4bcebb4d-661a-4357-8715-2999a08aa140" providerId="ADAL" clId="{41E2B4AE-10B7-4279-A3AE-7F18781509CF}" dt="2023-10-02T06:47:58.698" v="2499" actId="1076"/>
        <pc:sldMkLst>
          <pc:docMk/>
          <pc:sldMk cId="1456185821" sldId="1449"/>
        </pc:sldMkLst>
        <pc:spChg chg="mod">
          <ac:chgData name="Ai Xin" userId="4bcebb4d-661a-4357-8715-2999a08aa140" providerId="ADAL" clId="{41E2B4AE-10B7-4279-A3AE-7F18781509CF}" dt="2023-10-02T06:47:36.987" v="2495"/>
          <ac:spMkLst>
            <pc:docMk/>
            <pc:sldMk cId="1456185821" sldId="1449"/>
            <ac:spMk id="2" creationId="{61F1E100-957A-1206-2B6A-18E843F22843}"/>
          </ac:spMkLst>
        </pc:spChg>
        <pc:picChg chg="add mod">
          <ac:chgData name="Ai Xin" userId="4bcebb4d-661a-4357-8715-2999a08aa140" providerId="ADAL" clId="{41E2B4AE-10B7-4279-A3AE-7F18781509CF}" dt="2023-10-02T06:47:58.698" v="2499" actId="1076"/>
          <ac:picMkLst>
            <pc:docMk/>
            <pc:sldMk cId="1456185821" sldId="1449"/>
            <ac:picMk id="5" creationId="{3648AE15-486F-45EB-6F25-639DE76649B5}"/>
          </ac:picMkLst>
        </pc:picChg>
        <pc:picChg chg="del">
          <ac:chgData name="Ai Xin" userId="4bcebb4d-661a-4357-8715-2999a08aa140" providerId="ADAL" clId="{41E2B4AE-10B7-4279-A3AE-7F18781509CF}" dt="2023-10-02T06:47:39.511" v="2496" actId="478"/>
          <ac:picMkLst>
            <pc:docMk/>
            <pc:sldMk cId="1456185821" sldId="1449"/>
            <ac:picMk id="6" creationId="{A7BA9FD7-660E-37D6-11EF-F7159FF85896}"/>
          </ac:picMkLst>
        </pc:picChg>
      </pc:sldChg>
      <pc:sldChg chg="addSp delSp modSp add mod">
        <pc:chgData name="Ai Xin" userId="4bcebb4d-661a-4357-8715-2999a08aa140" providerId="ADAL" clId="{41E2B4AE-10B7-4279-A3AE-7F18781509CF}" dt="2023-10-02T06:49:21.300" v="2507"/>
        <pc:sldMkLst>
          <pc:docMk/>
          <pc:sldMk cId="3610932291" sldId="1450"/>
        </pc:sldMkLst>
        <pc:spChg chg="mod">
          <ac:chgData name="Ai Xin" userId="4bcebb4d-661a-4357-8715-2999a08aa140" providerId="ADAL" clId="{41E2B4AE-10B7-4279-A3AE-7F18781509CF}" dt="2023-10-02T06:49:21.300" v="2507"/>
          <ac:spMkLst>
            <pc:docMk/>
            <pc:sldMk cId="3610932291" sldId="1450"/>
            <ac:spMk id="2" creationId="{61F1E100-957A-1206-2B6A-18E843F22843}"/>
          </ac:spMkLst>
        </pc:spChg>
        <pc:picChg chg="del">
          <ac:chgData name="Ai Xin" userId="4bcebb4d-661a-4357-8715-2999a08aa140" providerId="ADAL" clId="{41E2B4AE-10B7-4279-A3AE-7F18781509CF}" dt="2023-10-02T06:49:06.495" v="2501" actId="478"/>
          <ac:picMkLst>
            <pc:docMk/>
            <pc:sldMk cId="3610932291" sldId="1450"/>
            <ac:picMk id="5" creationId="{3648AE15-486F-45EB-6F25-639DE76649B5}"/>
          </ac:picMkLst>
        </pc:picChg>
        <pc:picChg chg="add mod">
          <ac:chgData name="Ai Xin" userId="4bcebb4d-661a-4357-8715-2999a08aa140" providerId="ADAL" clId="{41E2B4AE-10B7-4279-A3AE-7F18781509CF}" dt="2023-10-02T06:49:11.395" v="2504" actId="1076"/>
          <ac:picMkLst>
            <pc:docMk/>
            <pc:sldMk cId="3610932291" sldId="1450"/>
            <ac:picMk id="6" creationId="{0754E1BE-F949-D57F-E609-930453F6A17C}"/>
          </ac:picMkLst>
        </pc:picChg>
      </pc:sldChg>
      <pc:sldChg chg="addSp delSp modSp add mod">
        <pc:chgData name="Ai Xin" userId="4bcebb4d-661a-4357-8715-2999a08aa140" providerId="ADAL" clId="{41E2B4AE-10B7-4279-A3AE-7F18781509CF}" dt="2023-10-02T06:50:18.599" v="2523" actId="1076"/>
        <pc:sldMkLst>
          <pc:docMk/>
          <pc:sldMk cId="2223583175" sldId="1451"/>
        </pc:sldMkLst>
        <pc:spChg chg="mod">
          <ac:chgData name="Ai Xin" userId="4bcebb4d-661a-4357-8715-2999a08aa140" providerId="ADAL" clId="{41E2B4AE-10B7-4279-A3AE-7F18781509CF}" dt="2023-10-02T06:49:55.375" v="2518" actId="20577"/>
          <ac:spMkLst>
            <pc:docMk/>
            <pc:sldMk cId="2223583175" sldId="1451"/>
            <ac:spMk id="2" creationId="{61F1E100-957A-1206-2B6A-18E843F22843}"/>
          </ac:spMkLst>
        </pc:spChg>
        <pc:picChg chg="add mod">
          <ac:chgData name="Ai Xin" userId="4bcebb4d-661a-4357-8715-2999a08aa140" providerId="ADAL" clId="{41E2B4AE-10B7-4279-A3AE-7F18781509CF}" dt="2023-10-02T06:50:18.599" v="2523" actId="1076"/>
          <ac:picMkLst>
            <pc:docMk/>
            <pc:sldMk cId="2223583175" sldId="1451"/>
            <ac:picMk id="5" creationId="{F7474683-B01F-6F96-1416-F6BECC9F4EA5}"/>
          </ac:picMkLst>
        </pc:picChg>
        <pc:picChg chg="del mod">
          <ac:chgData name="Ai Xin" userId="4bcebb4d-661a-4357-8715-2999a08aa140" providerId="ADAL" clId="{41E2B4AE-10B7-4279-A3AE-7F18781509CF}" dt="2023-10-02T06:50:01.715" v="2520" actId="478"/>
          <ac:picMkLst>
            <pc:docMk/>
            <pc:sldMk cId="2223583175" sldId="1451"/>
            <ac:picMk id="6" creationId="{0754E1BE-F949-D57F-E609-930453F6A17C}"/>
          </ac:picMkLst>
        </pc:picChg>
      </pc:sldChg>
      <pc:sldChg chg="addSp delSp modSp new mod modAnim chgLayout">
        <pc:chgData name="Ai Xin" userId="4bcebb4d-661a-4357-8715-2999a08aa140" providerId="ADAL" clId="{41E2B4AE-10B7-4279-A3AE-7F18781509CF}" dt="2023-10-28T00:22:47.865" v="4041"/>
        <pc:sldMkLst>
          <pc:docMk/>
          <pc:sldMk cId="341010631" sldId="1452"/>
        </pc:sldMkLst>
        <pc:spChg chg="del">
          <ac:chgData name="Ai Xin" userId="4bcebb4d-661a-4357-8715-2999a08aa140" providerId="ADAL" clId="{41E2B4AE-10B7-4279-A3AE-7F18781509CF}" dt="2023-10-19T07:49:19.979" v="3191"/>
          <ac:spMkLst>
            <pc:docMk/>
            <pc:sldMk cId="341010631" sldId="1452"/>
            <ac:spMk id="2" creationId="{B305A12F-2A85-7D1D-5552-7390C708C089}"/>
          </ac:spMkLst>
        </pc:spChg>
        <pc:spChg chg="mod ord">
          <ac:chgData name="Ai Xin" userId="4bcebb4d-661a-4357-8715-2999a08aa140" providerId="ADAL" clId="{41E2B4AE-10B7-4279-A3AE-7F18781509CF}" dt="2023-10-19T07:49:49.999" v="3225" actId="700"/>
          <ac:spMkLst>
            <pc:docMk/>
            <pc:sldMk cId="341010631" sldId="1452"/>
            <ac:spMk id="3" creationId="{BDE59E51-7C7D-5F8F-90BA-D80C3EB7C823}"/>
          </ac:spMkLst>
        </pc:spChg>
        <pc:spChg chg="mod ord">
          <ac:chgData name="Ai Xin" userId="4bcebb4d-661a-4357-8715-2999a08aa140" providerId="ADAL" clId="{41E2B4AE-10B7-4279-A3AE-7F18781509CF}" dt="2023-10-19T07:49:49.999" v="3225" actId="700"/>
          <ac:spMkLst>
            <pc:docMk/>
            <pc:sldMk cId="341010631" sldId="1452"/>
            <ac:spMk id="4" creationId="{B12B6FCB-7C61-F466-C9E5-20F56D6ECAD5}"/>
          </ac:spMkLst>
        </pc:spChg>
        <pc:spChg chg="add del">
          <ac:chgData name="Ai Xin" userId="4bcebb4d-661a-4357-8715-2999a08aa140" providerId="ADAL" clId="{41E2B4AE-10B7-4279-A3AE-7F18781509CF}" dt="2023-10-28T00:22:38.900" v="4040" actId="22"/>
          <ac:spMkLst>
            <pc:docMk/>
            <pc:sldMk cId="341010631" sldId="1452"/>
            <ac:spMk id="6" creationId="{66DF138E-A0FC-C090-8111-FCFDFA160A84}"/>
          </ac:spMkLst>
        </pc:spChg>
        <pc:spChg chg="add mod">
          <ac:chgData name="Ai Xin" userId="4bcebb4d-661a-4357-8715-2999a08aa140" providerId="ADAL" clId="{41E2B4AE-10B7-4279-A3AE-7F18781509CF}" dt="2023-10-28T00:22:47.865" v="4041"/>
          <ac:spMkLst>
            <pc:docMk/>
            <pc:sldMk cId="341010631" sldId="1452"/>
            <ac:spMk id="8" creationId="{A8FA920F-3ABC-83E6-406F-12B09F6E5723}"/>
          </ac:spMkLst>
        </pc:spChg>
        <pc:picChg chg="add mod ord">
          <ac:chgData name="Ai Xin" userId="4bcebb4d-661a-4357-8715-2999a08aa140" providerId="ADAL" clId="{41E2B4AE-10B7-4279-A3AE-7F18781509CF}" dt="2023-10-19T07:52:32.379" v="3226" actId="1076"/>
          <ac:picMkLst>
            <pc:docMk/>
            <pc:sldMk cId="341010631" sldId="1452"/>
            <ac:picMk id="5" creationId="{A602D74A-59ED-A525-2C14-D12C5762BC19}"/>
          </ac:picMkLst>
        </pc:picChg>
        <pc:picChg chg="add mod">
          <ac:chgData name="Ai Xin" userId="4bcebb4d-661a-4357-8715-2999a08aa140" providerId="ADAL" clId="{41E2B4AE-10B7-4279-A3AE-7F18781509CF}" dt="2023-10-19T07:52:38.181" v="3229" actId="1076"/>
          <ac:picMkLst>
            <pc:docMk/>
            <pc:sldMk cId="341010631" sldId="1452"/>
            <ac:picMk id="7" creationId="{65A68A76-F2E0-3CF0-1A40-44F01C31D8CE}"/>
          </ac:picMkLst>
        </pc:picChg>
      </pc:sldChg>
      <pc:sldChg chg="addSp delSp modSp new del mod modAnim modNotesTx">
        <pc:chgData name="Ai Xin" userId="4bcebb4d-661a-4357-8715-2999a08aa140" providerId="ADAL" clId="{41E2B4AE-10B7-4279-A3AE-7F18781509CF}" dt="2023-10-19T07:01:46.358" v="3171" actId="47"/>
        <pc:sldMkLst>
          <pc:docMk/>
          <pc:sldMk cId="2200314878" sldId="1452"/>
        </pc:sldMkLst>
        <pc:spChg chg="del">
          <ac:chgData name="Ai Xin" userId="4bcebb4d-661a-4357-8715-2999a08aa140" providerId="ADAL" clId="{41E2B4AE-10B7-4279-A3AE-7F18781509CF}" dt="2023-10-02T06:59:35.425" v="2588" actId="22"/>
          <ac:spMkLst>
            <pc:docMk/>
            <pc:sldMk cId="2200314878" sldId="1452"/>
            <ac:spMk id="2" creationId="{BD5F93F3-30D2-87D1-60E3-AE17A0B92ADE}"/>
          </ac:spMkLst>
        </pc:spChg>
        <pc:spChg chg="mod">
          <ac:chgData name="Ai Xin" userId="4bcebb4d-661a-4357-8715-2999a08aa140" providerId="ADAL" clId="{41E2B4AE-10B7-4279-A3AE-7F18781509CF}" dt="2023-10-02T07:05:26.893" v="2611" actId="20577"/>
          <ac:spMkLst>
            <pc:docMk/>
            <pc:sldMk cId="2200314878" sldId="1452"/>
            <ac:spMk id="3" creationId="{0F063B9E-1272-531A-CF39-6002FE59061F}"/>
          </ac:spMkLst>
        </pc:spChg>
        <pc:spChg chg="add del mod">
          <ac:chgData name="Ai Xin" userId="4bcebb4d-661a-4357-8715-2999a08aa140" providerId="ADAL" clId="{41E2B4AE-10B7-4279-A3AE-7F18781509CF}" dt="2023-10-02T07:04:06.812" v="2595"/>
          <ac:spMkLst>
            <pc:docMk/>
            <pc:sldMk cId="2200314878" sldId="1452"/>
            <ac:spMk id="8" creationId="{27E2E186-DFCE-1F13-2983-AB6E357A1164}"/>
          </ac:spMkLst>
        </pc:spChg>
        <pc:spChg chg="add mod">
          <ac:chgData name="Ai Xin" userId="4bcebb4d-661a-4357-8715-2999a08aa140" providerId="ADAL" clId="{41E2B4AE-10B7-4279-A3AE-7F18781509CF}" dt="2023-10-19T06:40:07.087" v="3158" actId="1076"/>
          <ac:spMkLst>
            <pc:docMk/>
            <pc:sldMk cId="2200314878" sldId="1452"/>
            <ac:spMk id="11" creationId="{95A97B2A-FE3D-7C08-D3AF-5024BD3DA1FD}"/>
          </ac:spMkLst>
        </pc:spChg>
        <pc:picChg chg="add del mod">
          <ac:chgData name="Ai Xin" userId="4bcebb4d-661a-4357-8715-2999a08aa140" providerId="ADAL" clId="{41E2B4AE-10B7-4279-A3AE-7F18781509CF}" dt="2023-10-19T06:39:26.404" v="3156" actId="478"/>
          <ac:picMkLst>
            <pc:docMk/>
            <pc:sldMk cId="2200314878" sldId="1452"/>
            <ac:picMk id="5" creationId="{BDDA79B9-2F13-8BF6-B4C9-E793A2434C48}"/>
          </ac:picMkLst>
        </pc:picChg>
        <pc:picChg chg="add del mod ord">
          <ac:chgData name="Ai Xin" userId="4bcebb4d-661a-4357-8715-2999a08aa140" providerId="ADAL" clId="{41E2B4AE-10B7-4279-A3AE-7F18781509CF}" dt="2023-10-02T07:03:55.639" v="2594" actId="478"/>
          <ac:picMkLst>
            <pc:docMk/>
            <pc:sldMk cId="2200314878" sldId="1452"/>
            <ac:picMk id="6" creationId="{AD7CC2E5-C6D2-6067-6D37-16E3F72C48DA}"/>
          </ac:picMkLst>
        </pc:picChg>
        <pc:picChg chg="add mod">
          <ac:chgData name="Ai Xin" userId="4bcebb4d-661a-4357-8715-2999a08aa140" providerId="ADAL" clId="{41E2B4AE-10B7-4279-A3AE-7F18781509CF}" dt="2023-10-19T06:40:17.233" v="3162" actId="1076"/>
          <ac:picMkLst>
            <pc:docMk/>
            <pc:sldMk cId="2200314878" sldId="1452"/>
            <ac:picMk id="7" creationId="{9F86D68D-F7FD-68D7-8B5A-06AEC1993D17}"/>
          </ac:picMkLst>
        </pc:picChg>
        <pc:picChg chg="add mod">
          <ac:chgData name="Ai Xin" userId="4bcebb4d-661a-4357-8715-2999a08aa140" providerId="ADAL" clId="{41E2B4AE-10B7-4279-A3AE-7F18781509CF}" dt="2023-10-19T06:40:20.830" v="3163" actId="14100"/>
          <ac:picMkLst>
            <pc:docMk/>
            <pc:sldMk cId="2200314878" sldId="1452"/>
            <ac:picMk id="9" creationId="{4416886B-C480-7E94-FE86-D25116B6B1F0}"/>
          </ac:picMkLst>
        </pc:picChg>
      </pc:sldChg>
      <pc:sldChg chg="addSp delSp modSp new mod">
        <pc:chgData name="Ai Xin" userId="4bcebb4d-661a-4357-8715-2999a08aa140" providerId="ADAL" clId="{41E2B4AE-10B7-4279-A3AE-7F18781509CF}" dt="2023-10-19T08:17:31.886" v="4038" actId="20577"/>
        <pc:sldMkLst>
          <pc:docMk/>
          <pc:sldMk cId="3169671227" sldId="1453"/>
        </pc:sldMkLst>
        <pc:spChg chg="del">
          <ac:chgData name="Ai Xin" userId="4bcebb4d-661a-4357-8715-2999a08aa140" providerId="ADAL" clId="{41E2B4AE-10B7-4279-A3AE-7F18781509CF}" dt="2023-10-19T07:58:21.583" v="3317" actId="3680"/>
          <ac:spMkLst>
            <pc:docMk/>
            <pc:sldMk cId="3169671227" sldId="1453"/>
            <ac:spMk id="2" creationId="{5042BBFC-C688-2308-ABF9-F398EF7E69CD}"/>
          </ac:spMkLst>
        </pc:spChg>
        <pc:spChg chg="mod">
          <ac:chgData name="Ai Xin" userId="4bcebb4d-661a-4357-8715-2999a08aa140" providerId="ADAL" clId="{41E2B4AE-10B7-4279-A3AE-7F18781509CF}" dt="2023-10-19T07:58:15.728" v="3316" actId="20577"/>
          <ac:spMkLst>
            <pc:docMk/>
            <pc:sldMk cId="3169671227" sldId="1453"/>
            <ac:spMk id="3" creationId="{DB145AFE-80C4-53FA-D7AD-682B0A431C83}"/>
          </ac:spMkLst>
        </pc:spChg>
        <pc:spChg chg="add mod">
          <ac:chgData name="Ai Xin" userId="4bcebb4d-661a-4357-8715-2999a08aa140" providerId="ADAL" clId="{41E2B4AE-10B7-4279-A3AE-7F18781509CF}" dt="2023-10-19T08:17:31.886" v="4038" actId="20577"/>
          <ac:spMkLst>
            <pc:docMk/>
            <pc:sldMk cId="3169671227" sldId="1453"/>
            <ac:spMk id="7" creationId="{E83E6803-3E64-4EFE-11E4-FA7620DF65CE}"/>
          </ac:spMkLst>
        </pc:spChg>
        <pc:graphicFrameChg chg="add del mod ord modGraphic">
          <ac:chgData name="Ai Xin" userId="4bcebb4d-661a-4357-8715-2999a08aa140" providerId="ADAL" clId="{41E2B4AE-10B7-4279-A3AE-7F18781509CF}" dt="2023-10-19T08:02:17.036" v="3333" actId="478"/>
          <ac:graphicFrameMkLst>
            <pc:docMk/>
            <pc:sldMk cId="3169671227" sldId="1453"/>
            <ac:graphicFrameMk id="5" creationId="{DC003041-C10A-D587-1B5E-54CBFD0AA417}"/>
          </ac:graphicFrameMkLst>
        </pc:graphicFrameChg>
      </pc:sldChg>
      <pc:sldChg chg="addSp delSp modSp add del mod delAnim modAnim modNotesTx">
        <pc:chgData name="Ai Xin" userId="4bcebb4d-661a-4357-8715-2999a08aa140" providerId="ADAL" clId="{41E2B4AE-10B7-4279-A3AE-7F18781509CF}" dt="2023-10-19T07:01:46.358" v="3171" actId="47"/>
        <pc:sldMkLst>
          <pc:docMk/>
          <pc:sldMk cId="3269476306" sldId="1453"/>
        </pc:sldMkLst>
        <pc:spChg chg="mod">
          <ac:chgData name="Ai Xin" userId="4bcebb4d-661a-4357-8715-2999a08aa140" providerId="ADAL" clId="{41E2B4AE-10B7-4279-A3AE-7F18781509CF}" dt="2023-10-02T07:06:29.089" v="2648" actId="20577"/>
          <ac:spMkLst>
            <pc:docMk/>
            <pc:sldMk cId="3269476306" sldId="1453"/>
            <ac:spMk id="3" creationId="{0F063B9E-1272-531A-CF39-6002FE59061F}"/>
          </ac:spMkLst>
        </pc:spChg>
        <pc:spChg chg="add del mod">
          <ac:chgData name="Ai Xin" userId="4bcebb4d-661a-4357-8715-2999a08aa140" providerId="ADAL" clId="{41E2B4AE-10B7-4279-A3AE-7F18781509CF}" dt="2023-10-02T07:04:41.645" v="2598"/>
          <ac:spMkLst>
            <pc:docMk/>
            <pc:sldMk cId="3269476306" sldId="1453"/>
            <ac:spMk id="5" creationId="{B9F934DD-7C2E-F6C3-5C2C-10914976481A}"/>
          </ac:spMkLst>
        </pc:spChg>
        <pc:spChg chg="add mod">
          <ac:chgData name="Ai Xin" userId="4bcebb4d-661a-4357-8715-2999a08aa140" providerId="ADAL" clId="{41E2B4AE-10B7-4279-A3AE-7F18781509CF}" dt="2023-10-19T06:58:14.435" v="3170" actId="1076"/>
          <ac:spMkLst>
            <pc:docMk/>
            <pc:sldMk cId="3269476306" sldId="1453"/>
            <ac:spMk id="8" creationId="{0F03E589-BA0B-A056-CC76-9B87473227CE}"/>
          </ac:spMkLst>
        </pc:spChg>
        <pc:picChg chg="add mod">
          <ac:chgData name="Ai Xin" userId="4bcebb4d-661a-4357-8715-2999a08aa140" providerId="ADAL" clId="{41E2B4AE-10B7-4279-A3AE-7F18781509CF}" dt="2023-10-19T06:42:49.637" v="3169" actId="1076"/>
          <ac:picMkLst>
            <pc:docMk/>
            <pc:sldMk cId="3269476306" sldId="1453"/>
            <ac:picMk id="5" creationId="{C0E75A2F-8108-8D76-E19D-55DAD8B0DA4F}"/>
          </ac:picMkLst>
        </pc:picChg>
        <pc:picChg chg="add mod">
          <ac:chgData name="Ai Xin" userId="4bcebb4d-661a-4357-8715-2999a08aa140" providerId="ADAL" clId="{41E2B4AE-10B7-4279-A3AE-7F18781509CF}" dt="2023-10-19T06:40:53.696" v="3166" actId="1076"/>
          <ac:picMkLst>
            <pc:docMk/>
            <pc:sldMk cId="3269476306" sldId="1453"/>
            <ac:picMk id="6" creationId="{A9628CC2-C0D0-D761-70EF-CEC4715BE3FC}"/>
          </ac:picMkLst>
        </pc:picChg>
        <pc:picChg chg="del">
          <ac:chgData name="Ai Xin" userId="4bcebb4d-661a-4357-8715-2999a08aa140" providerId="ADAL" clId="{41E2B4AE-10B7-4279-A3AE-7F18781509CF}" dt="2023-10-02T07:04:34.782" v="2597" actId="478"/>
          <ac:picMkLst>
            <pc:docMk/>
            <pc:sldMk cId="3269476306" sldId="1453"/>
            <ac:picMk id="9" creationId="{4416886B-C480-7E94-FE86-D25116B6B1F0}"/>
          </ac:picMkLst>
        </pc:picChg>
      </pc:sldChg>
      <pc:sldChg chg="del">
        <pc:chgData name="Ai Xin" userId="4bcebb4d-661a-4357-8715-2999a08aa140" providerId="ADAL" clId="{41E2B4AE-10B7-4279-A3AE-7F18781509CF}" dt="2023-10-19T06:32:19.011" v="3151" actId="47"/>
        <pc:sldMkLst>
          <pc:docMk/>
          <pc:sldMk cId="2383233026" sldId="1454"/>
        </pc:sldMkLst>
      </pc:sldChg>
      <pc:sldChg chg="del">
        <pc:chgData name="Ai Xin" userId="4bcebb4d-661a-4357-8715-2999a08aa140" providerId="ADAL" clId="{41E2B4AE-10B7-4279-A3AE-7F18781509CF}" dt="2023-10-19T06:32:13.870" v="3150" actId="47"/>
        <pc:sldMkLst>
          <pc:docMk/>
          <pc:sldMk cId="4011226424" sldId="1455"/>
        </pc:sldMkLst>
      </pc:sldChg>
    </pc:docChg>
  </pc:docChgLst>
  <pc:docChgLst>
    <pc:chgData name="Ai Xin" userId="4bcebb4d-661a-4357-8715-2999a08aa140" providerId="ADAL" clId="{AE5D8C34-EC0A-44F4-9F39-139BBF126448}"/>
    <pc:docChg chg="undo custSel addSld delSld modSld">
      <pc:chgData name="Ai Xin" userId="4bcebb4d-661a-4357-8715-2999a08aa140" providerId="ADAL" clId="{AE5D8C34-EC0A-44F4-9F39-139BBF126448}" dt="2023-03-13T07:54:16.989" v="139" actId="6549"/>
      <pc:docMkLst>
        <pc:docMk/>
      </pc:docMkLst>
      <pc:sldChg chg="add">
        <pc:chgData name="Ai Xin" userId="4bcebb4d-661a-4357-8715-2999a08aa140" providerId="ADAL" clId="{AE5D8C34-EC0A-44F4-9F39-139BBF126448}" dt="2023-03-13T01:17:03.237" v="31"/>
        <pc:sldMkLst>
          <pc:docMk/>
          <pc:sldMk cId="802265924" sldId="927"/>
        </pc:sldMkLst>
      </pc:sldChg>
      <pc:sldChg chg="modSp add mod">
        <pc:chgData name="Ai Xin" userId="4bcebb4d-661a-4357-8715-2999a08aa140" providerId="ADAL" clId="{AE5D8C34-EC0A-44F4-9F39-139BBF126448}" dt="2023-03-06T01:06:29.500" v="11" actId="20577"/>
        <pc:sldMkLst>
          <pc:docMk/>
          <pc:sldMk cId="3290373478" sldId="1252"/>
        </pc:sldMkLst>
        <pc:spChg chg="mod">
          <ac:chgData name="Ai Xin" userId="4bcebb4d-661a-4357-8715-2999a08aa140" providerId="ADAL" clId="{AE5D8C34-EC0A-44F4-9F39-139BBF126448}" dt="2023-03-06T01:06:29.500" v="11" actId="20577"/>
          <ac:spMkLst>
            <pc:docMk/>
            <pc:sldMk cId="3290373478" sldId="1252"/>
            <ac:spMk id="3" creationId="{6DC1937D-265E-D246-B180-93C7760CF657}"/>
          </ac:spMkLst>
        </pc:spChg>
      </pc:sldChg>
      <pc:sldChg chg="modNotesTx">
        <pc:chgData name="Ai Xin" userId="4bcebb4d-661a-4357-8715-2999a08aa140" providerId="ADAL" clId="{AE5D8C34-EC0A-44F4-9F39-139BBF126448}" dt="2023-03-06T03:44:02.362" v="30" actId="20577"/>
        <pc:sldMkLst>
          <pc:docMk/>
          <pc:sldMk cId="1685464019" sldId="1262"/>
        </pc:sldMkLst>
      </pc:sldChg>
      <pc:sldChg chg="modSp add del mod">
        <pc:chgData name="Ai Xin" userId="4bcebb4d-661a-4357-8715-2999a08aa140" providerId="ADAL" clId="{AE5D8C34-EC0A-44F4-9F39-139BBF126448}" dt="2023-03-13T03:02:25.289" v="55" actId="1076"/>
        <pc:sldMkLst>
          <pc:docMk/>
          <pc:sldMk cId="329327781" sldId="1269"/>
        </pc:sldMkLst>
        <pc:spChg chg="mod">
          <ac:chgData name="Ai Xin" userId="4bcebb4d-661a-4357-8715-2999a08aa140" providerId="ADAL" clId="{AE5D8C34-EC0A-44F4-9F39-139BBF126448}" dt="2023-03-13T03:02:25.289" v="55" actId="1076"/>
          <ac:spMkLst>
            <pc:docMk/>
            <pc:sldMk cId="329327781" sldId="1269"/>
            <ac:spMk id="11" creationId="{49F1330A-4A5A-DCBC-513B-2AE8F07EA4AB}"/>
          </ac:spMkLst>
        </pc:spChg>
      </pc:sldChg>
      <pc:sldChg chg="add del">
        <pc:chgData name="Ai Xin" userId="4bcebb4d-661a-4357-8715-2999a08aa140" providerId="ADAL" clId="{AE5D8C34-EC0A-44F4-9F39-139BBF126448}" dt="2023-03-13T02:13:35.040" v="49"/>
        <pc:sldMkLst>
          <pc:docMk/>
          <pc:sldMk cId="2624425319" sldId="1270"/>
        </pc:sldMkLst>
      </pc:sldChg>
      <pc:sldChg chg="del">
        <pc:chgData name="Ai Xin" userId="4bcebb4d-661a-4357-8715-2999a08aa140" providerId="ADAL" clId="{AE5D8C34-EC0A-44F4-9F39-139BBF126448}" dt="2023-03-06T01:17:24.251" v="14" actId="47"/>
        <pc:sldMkLst>
          <pc:docMk/>
          <pc:sldMk cId="3500876636" sldId="1271"/>
        </pc:sldMkLst>
      </pc:sldChg>
      <pc:sldChg chg="modNotesTx">
        <pc:chgData name="Ai Xin" userId="4bcebb4d-661a-4357-8715-2999a08aa140" providerId="ADAL" clId="{AE5D8C34-EC0A-44F4-9F39-139BBF126448}" dt="2023-03-13T06:05:47.185" v="136"/>
        <pc:sldMkLst>
          <pc:docMk/>
          <pc:sldMk cId="2127681826" sldId="1282"/>
        </pc:sldMkLst>
      </pc:sldChg>
      <pc:sldChg chg="delSp modSp mod">
        <pc:chgData name="Ai Xin" userId="4bcebb4d-661a-4357-8715-2999a08aa140" providerId="ADAL" clId="{AE5D8C34-EC0A-44F4-9F39-139BBF126448}" dt="2023-03-06T01:47:54.542" v="28" actId="1076"/>
        <pc:sldMkLst>
          <pc:docMk/>
          <pc:sldMk cId="2426050583" sldId="1283"/>
        </pc:sldMkLst>
        <pc:spChg chg="mod">
          <ac:chgData name="Ai Xin" userId="4bcebb4d-661a-4357-8715-2999a08aa140" providerId="ADAL" clId="{AE5D8C34-EC0A-44F4-9F39-139BBF126448}" dt="2023-03-06T01:47:51.496" v="27" actId="20577"/>
          <ac:spMkLst>
            <pc:docMk/>
            <pc:sldMk cId="2426050583" sldId="1283"/>
            <ac:spMk id="2" creationId="{D8BCECB3-DF8D-CE6C-E777-0F31A92234B3}"/>
          </ac:spMkLst>
        </pc:spChg>
        <pc:picChg chg="mod">
          <ac:chgData name="Ai Xin" userId="4bcebb4d-661a-4357-8715-2999a08aa140" providerId="ADAL" clId="{AE5D8C34-EC0A-44F4-9F39-139BBF126448}" dt="2023-03-06T01:47:54.542" v="28" actId="1076"/>
          <ac:picMkLst>
            <pc:docMk/>
            <pc:sldMk cId="2426050583" sldId="1283"/>
            <ac:picMk id="8" creationId="{86F62E9E-F151-07FD-F3A1-3925223C3FC1}"/>
          </ac:picMkLst>
        </pc:picChg>
        <pc:picChg chg="del">
          <ac:chgData name="Ai Xin" userId="4bcebb4d-661a-4357-8715-2999a08aa140" providerId="ADAL" clId="{AE5D8C34-EC0A-44F4-9F39-139BBF126448}" dt="2023-03-06T01:47:36.871" v="24" actId="478"/>
          <ac:picMkLst>
            <pc:docMk/>
            <pc:sldMk cId="2426050583" sldId="1283"/>
            <ac:picMk id="10" creationId="{B485FD9F-EF6E-CF79-12BE-A3015EACAAE5}"/>
          </ac:picMkLst>
        </pc:picChg>
      </pc:sldChg>
      <pc:sldChg chg="modNotesTx">
        <pc:chgData name="Ai Xin" userId="4bcebb4d-661a-4357-8715-2999a08aa140" providerId="ADAL" clId="{AE5D8C34-EC0A-44F4-9F39-139BBF126448}" dt="2023-03-13T07:54:16.989" v="139" actId="6549"/>
        <pc:sldMkLst>
          <pc:docMk/>
          <pc:sldMk cId="215825375" sldId="1287"/>
        </pc:sldMkLst>
      </pc:sldChg>
      <pc:sldChg chg="del">
        <pc:chgData name="Ai Xin" userId="4bcebb4d-661a-4357-8715-2999a08aa140" providerId="ADAL" clId="{AE5D8C34-EC0A-44F4-9F39-139BBF126448}" dt="2023-03-06T01:05:04.869" v="0" actId="47"/>
        <pc:sldMkLst>
          <pc:docMk/>
          <pc:sldMk cId="2415250206" sldId="1290"/>
        </pc:sldMkLst>
      </pc:sldChg>
      <pc:sldChg chg="del">
        <pc:chgData name="Ai Xin" userId="4bcebb4d-661a-4357-8715-2999a08aa140" providerId="ADAL" clId="{AE5D8C34-EC0A-44F4-9F39-139BBF126448}" dt="2023-03-06T01:05:04.869" v="0" actId="47"/>
        <pc:sldMkLst>
          <pc:docMk/>
          <pc:sldMk cId="3561489340" sldId="1291"/>
        </pc:sldMkLst>
      </pc:sldChg>
      <pc:sldChg chg="del">
        <pc:chgData name="Ai Xin" userId="4bcebb4d-661a-4357-8715-2999a08aa140" providerId="ADAL" clId="{AE5D8C34-EC0A-44F4-9F39-139BBF126448}" dt="2023-03-06T01:05:04.869" v="0" actId="47"/>
        <pc:sldMkLst>
          <pc:docMk/>
          <pc:sldMk cId="980716973" sldId="1292"/>
        </pc:sldMkLst>
      </pc:sldChg>
      <pc:sldChg chg="del">
        <pc:chgData name="Ai Xin" userId="4bcebb4d-661a-4357-8715-2999a08aa140" providerId="ADAL" clId="{AE5D8C34-EC0A-44F4-9F39-139BBF126448}" dt="2023-03-06T01:05:04.869" v="0" actId="47"/>
        <pc:sldMkLst>
          <pc:docMk/>
          <pc:sldMk cId="3774845524" sldId="1293"/>
        </pc:sldMkLst>
      </pc:sldChg>
      <pc:sldChg chg="modNotesTx">
        <pc:chgData name="Ai Xin" userId="4bcebb4d-661a-4357-8715-2999a08aa140" providerId="ADAL" clId="{AE5D8C34-EC0A-44F4-9F39-139BBF126448}" dt="2023-03-06T01:22:38.517" v="22" actId="6549"/>
        <pc:sldMkLst>
          <pc:docMk/>
          <pc:sldMk cId="2950612341" sldId="1302"/>
        </pc:sldMkLst>
      </pc:sldChg>
      <pc:sldChg chg="del">
        <pc:chgData name="Ai Xin" userId="4bcebb4d-661a-4357-8715-2999a08aa140" providerId="ADAL" clId="{AE5D8C34-EC0A-44F4-9F39-139BBF126448}" dt="2023-03-06T01:05:29.463" v="1" actId="2696"/>
        <pc:sldMkLst>
          <pc:docMk/>
          <pc:sldMk cId="1095270005" sldId="1305"/>
        </pc:sldMkLst>
      </pc:sldChg>
      <pc:sldChg chg="add">
        <pc:chgData name="Ai Xin" userId="4bcebb4d-661a-4357-8715-2999a08aa140" providerId="ADAL" clId="{AE5D8C34-EC0A-44F4-9F39-139BBF126448}" dt="2023-03-06T01:05:36.709" v="2"/>
        <pc:sldMkLst>
          <pc:docMk/>
          <pc:sldMk cId="2424047082" sldId="1305"/>
        </pc:sldMkLst>
      </pc:sldChg>
      <pc:sldChg chg="del">
        <pc:chgData name="Ai Xin" userId="4bcebb4d-661a-4357-8715-2999a08aa140" providerId="ADAL" clId="{AE5D8C34-EC0A-44F4-9F39-139BBF126448}" dt="2023-03-06T01:05:29.463" v="1" actId="2696"/>
        <pc:sldMkLst>
          <pc:docMk/>
          <pc:sldMk cId="867959735" sldId="1306"/>
        </pc:sldMkLst>
      </pc:sldChg>
      <pc:sldChg chg="modSp add mod">
        <pc:chgData name="Ai Xin" userId="4bcebb4d-661a-4357-8715-2999a08aa140" providerId="ADAL" clId="{AE5D8C34-EC0A-44F4-9F39-139BBF126448}" dt="2023-03-13T01:44:58.384" v="48" actId="14100"/>
        <pc:sldMkLst>
          <pc:docMk/>
          <pc:sldMk cId="2706021537" sldId="1306"/>
        </pc:sldMkLst>
        <pc:spChg chg="mod">
          <ac:chgData name="Ai Xin" userId="4bcebb4d-661a-4357-8715-2999a08aa140" providerId="ADAL" clId="{AE5D8C34-EC0A-44F4-9F39-139BBF126448}" dt="2023-03-13T01:44:58.384" v="48" actId="14100"/>
          <ac:spMkLst>
            <pc:docMk/>
            <pc:sldMk cId="2706021537" sldId="1306"/>
            <ac:spMk id="2" creationId="{72515933-84E7-6418-9AC6-B1FDCDF15BB1}"/>
          </ac:spMkLst>
        </pc:spChg>
        <pc:picChg chg="mod">
          <ac:chgData name="Ai Xin" userId="4bcebb4d-661a-4357-8715-2999a08aa140" providerId="ADAL" clId="{AE5D8C34-EC0A-44F4-9F39-139BBF126448}" dt="2023-03-13T01:43:45.169" v="32" actId="1076"/>
          <ac:picMkLst>
            <pc:docMk/>
            <pc:sldMk cId="2706021537" sldId="1306"/>
            <ac:picMk id="6" creationId="{07AF2C11-B6BD-2108-6927-E7EDC4591C98}"/>
          </ac:picMkLst>
        </pc:picChg>
      </pc:sldChg>
      <pc:sldChg chg="del">
        <pc:chgData name="Ai Xin" userId="4bcebb4d-661a-4357-8715-2999a08aa140" providerId="ADAL" clId="{AE5D8C34-EC0A-44F4-9F39-139BBF126448}" dt="2023-03-06T01:05:04.869" v="0" actId="47"/>
        <pc:sldMkLst>
          <pc:docMk/>
          <pc:sldMk cId="1777720967" sldId="1315"/>
        </pc:sldMkLst>
      </pc:sldChg>
      <pc:sldChg chg="modSp mod">
        <pc:chgData name="Ai Xin" userId="4bcebb4d-661a-4357-8715-2999a08aa140" providerId="ADAL" clId="{AE5D8C34-EC0A-44F4-9F39-139BBF126448}" dt="2023-03-13T03:10:03.502" v="133" actId="20577"/>
        <pc:sldMkLst>
          <pc:docMk/>
          <pc:sldMk cId="2865405000" sldId="1323"/>
        </pc:sldMkLst>
        <pc:spChg chg="mod">
          <ac:chgData name="Ai Xin" userId="4bcebb4d-661a-4357-8715-2999a08aa140" providerId="ADAL" clId="{AE5D8C34-EC0A-44F4-9F39-139BBF126448}" dt="2023-03-13T03:10:03.502" v="133" actId="20577"/>
          <ac:spMkLst>
            <pc:docMk/>
            <pc:sldMk cId="2865405000" sldId="1323"/>
            <ac:spMk id="2" creationId="{AF8FB868-B78D-3C4B-964B-69E29601DF88}"/>
          </ac:spMkLst>
        </pc:spChg>
      </pc:sldChg>
    </pc:docChg>
  </pc:docChgLst>
  <pc:docChgLst>
    <pc:chgData name="Ai Xin" userId="4bcebb4d-661a-4357-8715-2999a08aa140" providerId="ADAL" clId="{BF6E55DA-5068-4D03-8ACB-8C705A612A4C}"/>
    <pc:docChg chg="undo custSel addSld modSld sldOrd">
      <pc:chgData name="Ai Xin" userId="4bcebb4d-661a-4357-8715-2999a08aa140" providerId="ADAL" clId="{BF6E55DA-5068-4D03-8ACB-8C705A612A4C}" dt="2023-10-20T03:25:29.408" v="138" actId="20577"/>
      <pc:docMkLst>
        <pc:docMk/>
      </pc:docMkLst>
      <pc:sldChg chg="add ord">
        <pc:chgData name="Ai Xin" userId="4bcebb4d-661a-4357-8715-2999a08aa140" providerId="ADAL" clId="{BF6E55DA-5068-4D03-8ACB-8C705A612A4C}" dt="2023-10-16T03:34:06.909" v="91"/>
        <pc:sldMkLst>
          <pc:docMk/>
          <pc:sldMk cId="62730781" sldId="1260"/>
        </pc:sldMkLst>
      </pc:sldChg>
      <pc:sldChg chg="modSp mod">
        <pc:chgData name="Ai Xin" userId="4bcebb4d-661a-4357-8715-2999a08aa140" providerId="ADAL" clId="{BF6E55DA-5068-4D03-8ACB-8C705A612A4C}" dt="2023-10-16T01:53:39.097" v="0" actId="20577"/>
        <pc:sldMkLst>
          <pc:docMk/>
          <pc:sldMk cId="605118886" sldId="1275"/>
        </pc:sldMkLst>
        <pc:spChg chg="mod">
          <ac:chgData name="Ai Xin" userId="4bcebb4d-661a-4357-8715-2999a08aa140" providerId="ADAL" clId="{BF6E55DA-5068-4D03-8ACB-8C705A612A4C}" dt="2023-10-16T01:53:39.097" v="0" actId="20577"/>
          <ac:spMkLst>
            <pc:docMk/>
            <pc:sldMk cId="605118886" sldId="1275"/>
            <ac:spMk id="10" creationId="{117E59C3-E61B-11E0-DEA3-CFA13208FEF2}"/>
          </ac:spMkLst>
        </pc:spChg>
      </pc:sldChg>
      <pc:sldChg chg="modSp mod">
        <pc:chgData name="Ai Xin" userId="4bcebb4d-661a-4357-8715-2999a08aa140" providerId="ADAL" clId="{BF6E55DA-5068-4D03-8ACB-8C705A612A4C}" dt="2023-10-20T03:25:29.408" v="138" actId="20577"/>
        <pc:sldMkLst>
          <pc:docMk/>
          <pc:sldMk cId="3169671227" sldId="1453"/>
        </pc:sldMkLst>
        <pc:spChg chg="mod">
          <ac:chgData name="Ai Xin" userId="4bcebb4d-661a-4357-8715-2999a08aa140" providerId="ADAL" clId="{BF6E55DA-5068-4D03-8ACB-8C705A612A4C}" dt="2023-10-20T03:25:29.408" v="138" actId="20577"/>
          <ac:spMkLst>
            <pc:docMk/>
            <pc:sldMk cId="3169671227" sldId="1453"/>
            <ac:spMk id="7" creationId="{E83E6803-3E64-4EFE-11E4-FA7620DF65CE}"/>
          </ac:spMkLst>
        </pc:spChg>
      </pc:sldChg>
      <pc:sldChg chg="modSp new mod ord">
        <pc:chgData name="Ai Xin" userId="4bcebb4d-661a-4357-8715-2999a08aa140" providerId="ADAL" clId="{BF6E55DA-5068-4D03-8ACB-8C705A612A4C}" dt="2023-10-16T03:34:33.395" v="130"/>
        <pc:sldMkLst>
          <pc:docMk/>
          <pc:sldMk cId="2383233026" sldId="1454"/>
        </pc:sldMkLst>
        <pc:spChg chg="mod">
          <ac:chgData name="Ai Xin" userId="4bcebb4d-661a-4357-8715-2999a08aa140" providerId="ADAL" clId="{BF6E55DA-5068-4D03-8ACB-8C705A612A4C}" dt="2023-10-16T02:26:32.216" v="88" actId="20577"/>
          <ac:spMkLst>
            <pc:docMk/>
            <pc:sldMk cId="2383233026" sldId="1454"/>
            <ac:spMk id="2" creationId="{40D5518B-4418-5B04-70DA-27F1313E163D}"/>
          </ac:spMkLst>
        </pc:spChg>
        <pc:spChg chg="mod">
          <ac:chgData name="Ai Xin" userId="4bcebb4d-661a-4357-8715-2999a08aa140" providerId="ADAL" clId="{BF6E55DA-5068-4D03-8ACB-8C705A612A4C}" dt="2023-10-16T02:24:12.136" v="44" actId="20577"/>
          <ac:spMkLst>
            <pc:docMk/>
            <pc:sldMk cId="2383233026" sldId="1454"/>
            <ac:spMk id="3" creationId="{B1EC6199-FA5B-A683-966B-3805EBFAB139}"/>
          </ac:spMkLst>
        </pc:spChg>
      </pc:sldChg>
      <pc:sldChg chg="modSp add mod">
        <pc:chgData name="Ai Xin" userId="4bcebb4d-661a-4357-8715-2999a08aa140" providerId="ADAL" clId="{BF6E55DA-5068-4D03-8ACB-8C705A612A4C}" dt="2023-10-16T03:34:26.659" v="128" actId="20577"/>
        <pc:sldMkLst>
          <pc:docMk/>
          <pc:sldMk cId="4011226424" sldId="1455"/>
        </pc:sldMkLst>
        <pc:spChg chg="mod">
          <ac:chgData name="Ai Xin" userId="4bcebb4d-661a-4357-8715-2999a08aa140" providerId="ADAL" clId="{BF6E55DA-5068-4D03-8ACB-8C705A612A4C}" dt="2023-10-16T03:34:26.659" v="128" actId="20577"/>
          <ac:spMkLst>
            <pc:docMk/>
            <pc:sldMk cId="4011226424" sldId="1455"/>
            <ac:spMk id="5" creationId="{5144881D-9822-764D-9B91-17C203DFF6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28</a:t>
            </a:fld>
            <a:endParaRPr lang="en-US"/>
          </a:p>
        </p:txBody>
      </p:sp>
    </p:spTree>
    <p:extLst>
      <p:ext uri="{BB962C8B-B14F-4D97-AF65-F5344CB8AC3E}">
        <p14:creationId xmlns:p14="http://schemas.microsoft.com/office/powerpoint/2010/main" val="116821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The applications in the figure are connected by event logs. One application emits its output to an event log and another application consumes the events the other application emitted. The event log decouples senders and receivers and provides asynchronous, nonblocking event transfer. Each application can be stateful and can locally manage its own state without accessing external datastores. Applications can also be individually operated and scaled.</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29</a:t>
            </a:fld>
            <a:endParaRPr lang="en-US"/>
          </a:p>
        </p:txBody>
      </p:sp>
    </p:spTree>
    <p:extLst>
      <p:ext uri="{BB962C8B-B14F-4D97-AF65-F5344CB8AC3E}">
        <p14:creationId xmlns:p14="http://schemas.microsoft.com/office/powerpoint/2010/main" val="99117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solidFill>
                  <a:srgbClr val="333333"/>
                </a:solidFill>
                <a:latin typeface="LiberationSerif"/>
              </a:rPr>
              <a:t>The </a:t>
            </a:r>
            <a:r>
              <a:rPr lang="en-US" sz="1800" b="0" i="1" u="none" strike="noStrike" baseline="0">
                <a:solidFill>
                  <a:srgbClr val="333333"/>
                </a:solidFill>
                <a:latin typeface="LiberationSerif-Italic"/>
              </a:rPr>
              <a:t>Dispatcher </a:t>
            </a:r>
            <a:r>
              <a:rPr lang="en-US" sz="1800" b="0" i="0" u="none" strike="noStrike" baseline="0">
                <a:solidFill>
                  <a:srgbClr val="333333"/>
                </a:solidFill>
                <a:latin typeface="LiberationSerif"/>
              </a:rPr>
              <a:t>runs across job executions and provides a REST interface to submit applications for execution. </a:t>
            </a:r>
            <a:r>
              <a:rPr lang="en-SG" sz="1800" b="0" i="0" u="none" strike="noStrike" baseline="0">
                <a:solidFill>
                  <a:srgbClr val="333333"/>
                </a:solidFill>
                <a:latin typeface="LiberationSerif"/>
              </a:rPr>
              <a:t>Once an </a:t>
            </a:r>
            <a:r>
              <a:rPr lang="en-US" sz="1800" b="0" i="0" u="none" strike="noStrike" baseline="0">
                <a:solidFill>
                  <a:srgbClr val="333333"/>
                </a:solidFill>
                <a:latin typeface="LiberationSerif"/>
              </a:rPr>
              <a:t>application is submitted for execution, it starts a </a:t>
            </a:r>
            <a:r>
              <a:rPr lang="en-US" sz="1800" b="0" i="0" u="none" strike="noStrike" baseline="0" err="1">
                <a:solidFill>
                  <a:srgbClr val="333333"/>
                </a:solidFill>
                <a:latin typeface="LiberationSerif"/>
              </a:rPr>
              <a:t>JobManager</a:t>
            </a:r>
            <a:endParaRPr lang="en-US" sz="1800" b="0" i="0" u="none" strike="noStrike" baseline="0">
              <a:solidFill>
                <a:srgbClr val="333333"/>
              </a:solidFill>
              <a:latin typeface="LiberationSerif"/>
            </a:endParaRPr>
          </a:p>
          <a:p>
            <a:pPr algn="l"/>
            <a:r>
              <a:rPr lang="en-US" sz="1800" b="0" i="0" u="none" strike="noStrike" baseline="0">
                <a:solidFill>
                  <a:srgbClr val="333333"/>
                </a:solidFill>
                <a:latin typeface="LiberationSerif"/>
              </a:rPr>
              <a:t>and hands the application over.</a:t>
            </a:r>
          </a:p>
          <a:p>
            <a:pPr algn="l"/>
            <a:endParaRPr lang="en-US" sz="1800" b="0" i="0" u="none" strike="noStrike" baseline="0">
              <a:solidFill>
                <a:srgbClr val="333333"/>
              </a:solidFill>
              <a:latin typeface="LiberationSerif"/>
            </a:endParaRPr>
          </a:p>
          <a:p>
            <a:pPr algn="l"/>
            <a:r>
              <a:rPr lang="en-SG" sz="1800" b="0" i="0" u="none" strike="noStrike" baseline="0">
                <a:solidFill>
                  <a:srgbClr val="333333"/>
                </a:solidFill>
                <a:latin typeface="LiberationSerif"/>
              </a:rPr>
              <a:t>The </a:t>
            </a:r>
            <a:r>
              <a:rPr lang="en-US" sz="1800" b="0" i="0" u="none" strike="noStrike" baseline="0" err="1">
                <a:solidFill>
                  <a:srgbClr val="333333"/>
                </a:solidFill>
                <a:latin typeface="LiberationSerif"/>
              </a:rPr>
              <a:t>ResourceManager</a:t>
            </a:r>
            <a:r>
              <a:rPr lang="en-US" sz="1800" b="0" i="0" u="none" strike="noStrike" baseline="0">
                <a:solidFill>
                  <a:srgbClr val="333333"/>
                </a:solidFill>
                <a:latin typeface="LiberationSerif"/>
              </a:rPr>
              <a:t> is responsible for managing </a:t>
            </a:r>
            <a:r>
              <a:rPr lang="en-US" sz="1800" b="0" i="0" u="none" strike="noStrike" baseline="0" err="1">
                <a:solidFill>
                  <a:srgbClr val="333333"/>
                </a:solidFill>
                <a:latin typeface="LiberationSerif"/>
              </a:rPr>
              <a:t>TaskManager</a:t>
            </a:r>
            <a:r>
              <a:rPr lang="en-US" sz="1800" b="0" i="0" u="none" strike="noStrike" baseline="0">
                <a:solidFill>
                  <a:srgbClr val="333333"/>
                </a:solidFill>
                <a:latin typeface="LiberationSerif"/>
              </a:rPr>
              <a:t> slots, </a:t>
            </a:r>
            <a:r>
              <a:rPr lang="en-US" sz="1800" b="0" i="0" u="none" strike="noStrike" baseline="0" err="1">
                <a:solidFill>
                  <a:srgbClr val="333333"/>
                </a:solidFill>
                <a:latin typeface="LiberationSerif"/>
              </a:rPr>
              <a:t>Flink’s</a:t>
            </a:r>
            <a:r>
              <a:rPr lang="en-US" sz="1800" b="0" i="0" u="none" strike="noStrike" baseline="0">
                <a:solidFill>
                  <a:srgbClr val="333333"/>
                </a:solidFill>
                <a:latin typeface="LiberationSerif"/>
              </a:rPr>
              <a:t> unit of processing resources.</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33</a:t>
            </a:fld>
            <a:endParaRPr lang="en-US"/>
          </a:p>
        </p:txBody>
      </p:sp>
    </p:spTree>
    <p:extLst>
      <p:ext uri="{BB962C8B-B14F-4D97-AF65-F5344CB8AC3E}">
        <p14:creationId xmlns:p14="http://schemas.microsoft.com/office/powerpoint/2010/main" val="40192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311404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348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Thinking of the data streams as tables not only makes it easier to conceptualize the</a:t>
            </a:r>
          </a:p>
          <a:p>
            <a:pPr algn="l"/>
            <a:r>
              <a:rPr lang="en-US" sz="1800" b="0" i="0" u="none" strike="noStrike" baseline="0">
                <a:latin typeface="MinionPro-Regular"/>
              </a:rPr>
              <a:t>logical computations on the data, but also makes it easier to express them in code.</a:t>
            </a:r>
          </a:p>
          <a:p>
            <a:pPr algn="l"/>
            <a:r>
              <a:rPr lang="en-US" sz="1800" b="0" i="0" u="none" strike="noStrike" baseline="0">
                <a:latin typeface="MinionPro-Regular"/>
              </a:rPr>
              <a:t>Since Spark’s </a:t>
            </a:r>
            <a:r>
              <a:rPr lang="en-US" sz="1800" b="0" i="0" u="none" strike="noStrike" baseline="0" err="1">
                <a:latin typeface="MinionPro-Regular"/>
              </a:rPr>
              <a:t>DataFrame</a:t>
            </a:r>
            <a:r>
              <a:rPr lang="en-US" sz="1800" b="0" i="0" u="none" strike="noStrike" baseline="0">
                <a:latin typeface="MinionPro-Regular"/>
              </a:rPr>
              <a:t> is a programmatic representation of a table, you can use the</a:t>
            </a:r>
          </a:p>
          <a:p>
            <a:pPr algn="l"/>
            <a:r>
              <a:rPr lang="en-US" sz="1800" b="0" i="0" u="none" strike="noStrike" baseline="0" err="1">
                <a:latin typeface="MinionPro-Regular"/>
              </a:rPr>
              <a:t>DataFrame</a:t>
            </a:r>
            <a:r>
              <a:rPr lang="en-US" sz="1800" b="0" i="0" u="none" strike="noStrike" baseline="0">
                <a:latin typeface="MinionPro-Regular"/>
              </a:rPr>
              <a:t> API to express your computations on streaming data. All you need to do</a:t>
            </a:r>
          </a:p>
          <a:p>
            <a:pPr algn="l"/>
            <a:r>
              <a:rPr lang="en-US" sz="1800" b="0" i="0" u="none" strike="noStrike" baseline="0">
                <a:latin typeface="MinionPro-Regular"/>
              </a:rPr>
              <a:t>is define an input </a:t>
            </a:r>
            <a:r>
              <a:rPr lang="en-US" sz="1800" b="0" i="0" u="none" strike="noStrike" baseline="0" err="1">
                <a:latin typeface="MinionPro-Regular"/>
              </a:rPr>
              <a:t>DataFrame</a:t>
            </a:r>
            <a:r>
              <a:rPr lang="en-US" sz="1800" b="0" i="0" u="none" strike="noStrike" baseline="0">
                <a:latin typeface="MinionPro-Regular"/>
              </a:rPr>
              <a:t> (i.e., the input table) from a streaming data source, and</a:t>
            </a:r>
          </a:p>
          <a:p>
            <a:pPr algn="l"/>
            <a:r>
              <a:rPr lang="en-US" sz="1800" b="0" i="0" u="none" strike="noStrike" baseline="0">
                <a:latin typeface="MinionPro-Regular"/>
              </a:rPr>
              <a:t>then you apply operations on the </a:t>
            </a:r>
            <a:r>
              <a:rPr lang="en-US" sz="1800" b="0" i="0" u="none" strike="noStrike" baseline="0" err="1">
                <a:latin typeface="MinionPro-Regular"/>
              </a:rPr>
              <a:t>DataFrame</a:t>
            </a:r>
            <a:r>
              <a:rPr lang="en-US" sz="1800" b="0" i="0" u="none" strike="noStrike" baseline="0">
                <a:latin typeface="MinionPro-Regular"/>
              </a:rPr>
              <a:t> in the same way as you would on a</a:t>
            </a:r>
          </a:p>
          <a:p>
            <a:pPr algn="l"/>
            <a:r>
              <a:rPr lang="en-US" sz="1800" b="0" i="0" u="none" strike="noStrike" baseline="0" err="1">
                <a:latin typeface="MinionPro-Regular"/>
              </a:rPr>
              <a:t>DataFrame</a:t>
            </a:r>
            <a:r>
              <a:rPr lang="en-US" sz="1800" b="0" i="0" u="none" strike="noStrike" baseline="0">
                <a:latin typeface="MinionPro-Regular"/>
              </a:rPr>
              <a:t> defined on a batch source.</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12</a:t>
            </a:fld>
            <a:endParaRPr lang="en-US"/>
          </a:p>
        </p:txBody>
      </p:sp>
    </p:spTree>
    <p:extLst>
      <p:ext uri="{BB962C8B-B14F-4D97-AF65-F5344CB8AC3E}">
        <p14:creationId xmlns:p14="http://schemas.microsoft.com/office/powerpoint/2010/main" val="81222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905309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Each micro-batch reads a new set of words, shuffles them within the executors to</a:t>
            </a:r>
          </a:p>
          <a:p>
            <a:pPr algn="l"/>
            <a:r>
              <a:rPr lang="en-US" sz="1800" b="0" i="0" u="none" strike="noStrike" baseline="0">
                <a:latin typeface="MinionPro-Regular"/>
              </a:rPr>
              <a:t>group them, computes the counts within the micro-batch, and finally adds them to</a:t>
            </a:r>
          </a:p>
          <a:p>
            <a:pPr algn="l"/>
            <a:r>
              <a:rPr lang="en-US" sz="1800" b="0" i="0" u="none" strike="noStrike" baseline="0">
                <a:latin typeface="MinionPro-Regular"/>
              </a:rPr>
              <a:t>the running counts to produce the new counts. These new counts are both the output</a:t>
            </a:r>
          </a:p>
          <a:p>
            <a:pPr algn="l"/>
            <a:r>
              <a:rPr lang="en-US" sz="1800" b="0" i="0" u="none" strike="noStrike" baseline="0">
                <a:latin typeface="MinionPro-Regular"/>
              </a:rPr>
              <a:t>and the state for the next micro-batch, and hence they are cached in the memory of</a:t>
            </a:r>
          </a:p>
          <a:p>
            <a:pPr algn="l"/>
            <a:r>
              <a:rPr lang="en-SG" sz="1800" b="0" i="0" u="none" strike="noStrike" baseline="0">
                <a:latin typeface="MinionPro-Regular"/>
              </a:rPr>
              <a:t>the executors.</a:t>
            </a:r>
          </a:p>
          <a:p>
            <a:pPr algn="l"/>
            <a:r>
              <a:rPr lang="en-US" sz="1800" b="0" i="0" u="none" strike="noStrike" baseline="0">
                <a:latin typeface="MinionPro-Regular"/>
              </a:rPr>
              <a:t>However, it is not sufficient to just keep this state in memory, as any failure (either of</a:t>
            </a:r>
          </a:p>
          <a:p>
            <a:pPr algn="l"/>
            <a:r>
              <a:rPr lang="en-US" sz="1800" b="0" i="0" u="none" strike="noStrike" baseline="0">
                <a:latin typeface="MinionPro-Regular"/>
              </a:rPr>
              <a:t>an executor or of the entire application) will cause the in-memory state to be lost. To</a:t>
            </a:r>
          </a:p>
          <a:p>
            <a:pPr algn="l"/>
            <a:r>
              <a:rPr lang="en-US" sz="1800" b="0" i="0" u="none" strike="noStrike" baseline="0">
                <a:latin typeface="MinionPro-Regular"/>
              </a:rPr>
              <a:t>avoid loss, we synchronously save the key/value state update as change logs in the</a:t>
            </a:r>
          </a:p>
          <a:p>
            <a:pPr algn="l"/>
            <a:r>
              <a:rPr lang="en-US" sz="1800" b="0" i="0" u="none" strike="noStrike" baseline="0">
                <a:latin typeface="MinionPro-Regular"/>
              </a:rPr>
              <a:t>checkpoint location provided by the user.</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158257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You cannot use direct aggregation operations like </a:t>
            </a:r>
            <a:r>
              <a:rPr lang="en-US" sz="1800" b="0" i="0" u="none" strike="noStrike" baseline="0">
                <a:latin typeface="UbuntuMono-Regular"/>
              </a:rPr>
              <a:t>Data</a:t>
            </a:r>
          </a:p>
          <a:p>
            <a:pPr algn="l"/>
            <a:r>
              <a:rPr lang="en-US" sz="1800" b="0" i="0" u="none" strike="noStrike" baseline="0" err="1">
                <a:latin typeface="UbuntuMono-Regular"/>
              </a:rPr>
              <a:t>Frame.count</a:t>
            </a:r>
            <a:r>
              <a:rPr lang="en-US" sz="1800" b="0" i="0" u="none" strike="noStrike" baseline="0">
                <a:latin typeface="UbuntuMono-Regular"/>
              </a:rPr>
              <a:t>() </a:t>
            </a:r>
            <a:r>
              <a:rPr lang="en-US" sz="1800" b="0" i="0" u="none" strike="noStrike" baseline="0">
                <a:latin typeface="MinionPro-Regular"/>
              </a:rPr>
              <a:t>and </a:t>
            </a:r>
            <a:r>
              <a:rPr lang="en-US" sz="1800" b="0" i="0" u="none" strike="noStrike" baseline="0" err="1">
                <a:latin typeface="UbuntuMono-Regular"/>
              </a:rPr>
              <a:t>Dataset.reduce</a:t>
            </a:r>
            <a:r>
              <a:rPr lang="en-US" sz="1800" b="0" i="0" u="none" strike="noStrike" baseline="0">
                <a:latin typeface="UbuntuMono-Regular"/>
              </a:rPr>
              <a:t>() </a:t>
            </a:r>
            <a:r>
              <a:rPr lang="en-US" sz="1800" b="0" i="0" u="none" strike="noStrike" baseline="0">
                <a:latin typeface="MinionPro-Regular"/>
              </a:rPr>
              <a:t>on streaming Data‐</a:t>
            </a:r>
          </a:p>
          <a:p>
            <a:pPr algn="l"/>
            <a:r>
              <a:rPr lang="en-US" sz="1800" b="0" i="0" u="none" strike="noStrike" baseline="0">
                <a:latin typeface="MinionPro-Regular"/>
              </a:rPr>
              <a:t>Frames. This is because, for static </a:t>
            </a:r>
            <a:r>
              <a:rPr lang="en-US" sz="1800" b="0" i="0" u="none" strike="noStrike" baseline="0" err="1">
                <a:latin typeface="MinionPro-Regular"/>
              </a:rPr>
              <a:t>DataFrames</a:t>
            </a:r>
            <a:r>
              <a:rPr lang="en-US" sz="1800" b="0" i="0" u="none" strike="noStrike" baseline="0">
                <a:latin typeface="MinionPro-Regular"/>
              </a:rPr>
              <a:t>, these</a:t>
            </a:r>
          </a:p>
          <a:p>
            <a:pPr algn="l"/>
            <a:r>
              <a:rPr lang="en-US" sz="1800" b="0" i="0" u="none" strike="noStrike" baseline="0">
                <a:latin typeface="MinionPro-Regular"/>
              </a:rPr>
              <a:t>operations immediately return the final computed aggregates,</a:t>
            </a:r>
          </a:p>
          <a:p>
            <a:pPr algn="l"/>
            <a:r>
              <a:rPr lang="en-US" sz="1800" b="0" i="0" u="none" strike="noStrike" baseline="0">
                <a:latin typeface="MinionPro-Regular"/>
              </a:rPr>
              <a:t>whereas for streaming </a:t>
            </a:r>
            <a:r>
              <a:rPr lang="en-US" sz="1800" b="0" i="0" u="none" strike="noStrike" baseline="0" err="1">
                <a:latin typeface="MinionPro-Regular"/>
              </a:rPr>
              <a:t>DataFrames</a:t>
            </a:r>
            <a:r>
              <a:rPr lang="en-US" sz="1800" b="0" i="0" u="none" strike="noStrike" baseline="0">
                <a:latin typeface="MinionPro-Regular"/>
              </a:rPr>
              <a:t> the aggregates have to be</a:t>
            </a:r>
          </a:p>
          <a:p>
            <a:pPr algn="l"/>
            <a:r>
              <a:rPr lang="en-US" sz="1800" b="0" i="0" u="none" strike="noStrike" baseline="0">
                <a:latin typeface="MinionPro-Regular"/>
              </a:rPr>
              <a:t>continuously updated. Therefore, you have to always use </a:t>
            </a:r>
            <a:r>
              <a:rPr lang="en-US" sz="1800" b="0" i="0" u="none" strike="noStrike" baseline="0">
                <a:latin typeface="UbuntuMono-Regular"/>
              </a:rPr>
              <a:t>Data</a:t>
            </a:r>
          </a:p>
          <a:p>
            <a:pPr algn="l"/>
            <a:r>
              <a:rPr lang="en-US" sz="1800" b="0" i="0" u="none" strike="noStrike" baseline="0" err="1">
                <a:latin typeface="UbuntuMono-Regular"/>
              </a:rPr>
              <a:t>Frame.groupBy</a:t>
            </a:r>
            <a:r>
              <a:rPr lang="en-US" sz="1800" b="0" i="0" u="none" strike="noStrike" baseline="0">
                <a:latin typeface="UbuntuMono-Regular"/>
              </a:rPr>
              <a:t>() </a:t>
            </a:r>
            <a:r>
              <a:rPr lang="en-US" sz="1800" b="0" i="0" u="none" strike="noStrike" baseline="0">
                <a:latin typeface="MinionPro-Regular"/>
              </a:rPr>
              <a:t>or </a:t>
            </a:r>
            <a:r>
              <a:rPr lang="en-US" sz="1800" b="0" i="0" u="none" strike="noStrike" baseline="0" err="1">
                <a:latin typeface="UbuntuMono-Regular"/>
              </a:rPr>
              <a:t>Dataset.groupByKey</a:t>
            </a:r>
            <a:r>
              <a:rPr lang="en-US" sz="1800" b="0" i="0" u="none" strike="noStrike" baseline="0">
                <a:latin typeface="UbuntuMono-Regular"/>
              </a:rPr>
              <a:t>() </a:t>
            </a:r>
            <a:r>
              <a:rPr lang="en-US" sz="1800" b="0" i="0" u="none" strike="noStrike" baseline="0">
                <a:latin typeface="MinionPro-Regular"/>
              </a:rPr>
              <a:t>for aggregations</a:t>
            </a:r>
          </a:p>
          <a:p>
            <a:pPr algn="l"/>
            <a:r>
              <a:rPr lang="en-SG" sz="1800" b="0" i="0" u="none" strike="noStrike" baseline="0">
                <a:latin typeface="MinionPro-Regular"/>
              </a:rPr>
              <a:t>on streaming </a:t>
            </a:r>
            <a:r>
              <a:rPr lang="en-SG" sz="1800" b="0" i="0" u="none" strike="noStrike" baseline="0" err="1">
                <a:latin typeface="MinionPro-Regular"/>
              </a:rPr>
              <a:t>DataFrames</a:t>
            </a:r>
            <a:r>
              <a:rPr lang="en-SG" sz="1800" b="0" i="0" u="none" strike="noStrike" baseline="0">
                <a:latin typeface="MinionPro-Regular"/>
              </a:rPr>
              <a:t>.</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150953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Consider a program that analyzes events generated by users playing an online mobile game. Users are organized in teams and the application collects a team’s activity and provides rewards in the game, such as extra lives and level-ups, based on how fast the team’s members meet the game’s goals. For example, if all users in a team pop 500 bubbles within one minute, they get a level-up. Alice is a devoted player who plays the game every morning during her commute to work. The problem is that Alice lives in Berlin and takes the subway to work. And everyone knows that the mobile internet connection in the Berlin subway is lousy. Consider the case where Alice starts popping bubbles while her phone is connected to the network and sends events to the analysis application. Then suddenly the train enters a tunnel and her phone gets disconnected. Alice keeps on playing and the game events are buffered in her phone. When the train exits the tunnel, she comes back online, and pending events are sent to the application. What should the application do? What’s the meaning of one minute in this case? Does it include the time Alice was offline or not? </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305722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0" i="0" u="none" strike="noStrike" baseline="0">
                <a:latin typeface="MinionPro-Regular"/>
              </a:rPr>
              <a:t>A </a:t>
            </a:r>
            <a:r>
              <a:rPr lang="en-US" sz="1800" b="0" i="0" u="none" strike="noStrike" baseline="0">
                <a:latin typeface="MinionPro-Regular"/>
              </a:rPr>
              <a:t>watermark of 10 minutes guarantees that the engine will </a:t>
            </a:r>
            <a:r>
              <a:rPr lang="en-US" sz="1800" b="0" i="1" u="none" strike="noStrike" baseline="0">
                <a:latin typeface="MinionPro-It"/>
              </a:rPr>
              <a:t>never drop any data </a:t>
            </a:r>
            <a:r>
              <a:rPr lang="en-US" sz="1800" b="0" i="0" u="none" strike="noStrike" baseline="0">
                <a:latin typeface="MinionPro-Regular"/>
              </a:rPr>
              <a:t>that is</a:t>
            </a:r>
          </a:p>
          <a:p>
            <a:pPr algn="l"/>
            <a:r>
              <a:rPr lang="en-US" sz="1800" b="0" i="0" u="none" strike="noStrike" baseline="0">
                <a:latin typeface="MinionPro-Regular"/>
              </a:rPr>
              <a:t>delayed by less than 10 minutes compared to the latest event time seen in the input</a:t>
            </a:r>
          </a:p>
          <a:p>
            <a:pPr algn="l"/>
            <a:r>
              <a:rPr lang="en-US" sz="1800" b="0" i="0" u="none" strike="noStrike" baseline="0">
                <a:latin typeface="MinionPro-Regular"/>
              </a:rPr>
              <a:t>data. However, the guarantee is strict only in one direction. Data delayed by more</a:t>
            </a:r>
          </a:p>
          <a:p>
            <a:pPr algn="l"/>
            <a:r>
              <a:rPr lang="en-US" sz="1800" b="0" i="0" u="none" strike="noStrike" baseline="0">
                <a:latin typeface="MinionPro-Regular"/>
              </a:rPr>
              <a:t>than 10 minutes is not guaranteed to be dropped—that is, it may get aggregated.</a:t>
            </a:r>
          </a:p>
          <a:p>
            <a:pPr algn="l"/>
            <a:r>
              <a:rPr lang="en-US" sz="1800" b="0" i="0" u="none" strike="noStrike" baseline="0">
                <a:latin typeface="MinionPro-Regular"/>
              </a:rPr>
              <a:t>Whether an input record more than 10 minutes late will actually be aggregated or not</a:t>
            </a:r>
          </a:p>
          <a:p>
            <a:pPr algn="l"/>
            <a:r>
              <a:rPr lang="en-US" sz="1800" b="0" i="0" u="none" strike="noStrike" baseline="0">
                <a:latin typeface="MinionPro-Regular"/>
              </a:rPr>
              <a:t>depends on the exact timing of when the record was received and when the </a:t>
            </a:r>
            <a:r>
              <a:rPr lang="en-US" sz="1800" b="0" i="0" u="none" strike="noStrike" baseline="0" err="1">
                <a:latin typeface="MinionPro-Regular"/>
              </a:rPr>
              <a:t>microbatch</a:t>
            </a:r>
            <a:endParaRPr lang="en-US" sz="1800" b="0" i="0" u="none" strike="noStrike" baseline="0">
              <a:latin typeface="MinionPro-Regular"/>
            </a:endParaRPr>
          </a:p>
          <a:p>
            <a:pPr algn="l"/>
            <a:r>
              <a:rPr lang="en-SG" sz="1800" b="0" i="0" u="none" strike="noStrike" baseline="0">
                <a:latin typeface="MinionPro-Regular"/>
              </a:rPr>
              <a:t>processing it was triggered.</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26</a:t>
            </a:fld>
            <a:endParaRPr lang="en-US"/>
          </a:p>
        </p:txBody>
      </p:sp>
    </p:spTree>
    <p:extLst>
      <p:ext uri="{BB962C8B-B14F-4D97-AF65-F5344CB8AC3E}">
        <p14:creationId xmlns:p14="http://schemas.microsoft.com/office/powerpoint/2010/main" val="393839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a:solidFill>
                  <a:schemeClr val="bg2"/>
                </a:solidFill>
                <a:latin typeface="Gill Sans"/>
                <a:cs typeface="Gill Sans"/>
              </a:rPr>
              <a:t>CS4225/CS5425 Big Data Systems for Data Science</a:t>
            </a:r>
            <a:endParaRPr lang="en-US" sz="360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a:solidFill>
                  <a:schemeClr val="bg2"/>
                </a:solidFill>
                <a:latin typeface="Gill Sans"/>
                <a:cs typeface="Gill Sans"/>
              </a:rPr>
              <a:t>Ai Xin</a:t>
            </a:r>
          </a:p>
          <a:p>
            <a:pPr defTabSz="914259" eaLnBrk="1" hangingPunct="1">
              <a:buClr>
                <a:srgbClr val="5675A9"/>
              </a:buClr>
              <a:buSzPct val="75000"/>
              <a:defRPr/>
            </a:pPr>
            <a:r>
              <a:rPr lang="en-US" sz="2000" b="0" kern="0">
                <a:solidFill>
                  <a:schemeClr val="bg2"/>
                </a:solidFill>
                <a:latin typeface="Gill Sans"/>
                <a:cs typeface="Gill Sans"/>
              </a:rPr>
              <a:t>School of Computing</a:t>
            </a:r>
          </a:p>
          <a:p>
            <a:pPr defTabSz="914259" eaLnBrk="1" hangingPunct="1">
              <a:buClr>
                <a:srgbClr val="5675A9"/>
              </a:buClr>
              <a:buSzPct val="75000"/>
              <a:defRPr/>
            </a:pPr>
            <a:r>
              <a:rPr lang="en-US" sz="2000" b="0" kern="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a:solidFill>
                  <a:schemeClr val="bg2"/>
                </a:solidFill>
                <a:latin typeface="Gill Sans"/>
                <a:cs typeface="Gill Sans"/>
              </a:rPr>
              <a:t>aixin@comp.nus.edu.sg</a:t>
            </a: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a:solidFill>
                  <a:schemeClr val="bg2"/>
                </a:solidFill>
                <a:latin typeface="Gill Sans"/>
                <a:cs typeface="Gill Sans"/>
              </a:rPr>
              <a:t>Steaming Processing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10</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85194" y="1628073"/>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a:p>
            <a:endParaRPr lang="en-US" b="1"/>
          </a:p>
        </p:txBody>
      </p:sp>
    </p:spTree>
    <p:extLst>
      <p:ext uri="{BB962C8B-B14F-4D97-AF65-F5344CB8AC3E}">
        <p14:creationId xmlns:p14="http://schemas.microsoft.com/office/powerpoint/2010/main" val="37270978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6A266-0BFD-672A-D0A7-411DB1AFF325}"/>
              </a:ext>
            </a:extLst>
          </p:cNvPr>
          <p:cNvSpPr>
            <a:spLocks noGrp="1"/>
          </p:cNvSpPr>
          <p:nvPr>
            <p:ph type="title"/>
          </p:nvPr>
        </p:nvSpPr>
        <p:spPr/>
        <p:txBody>
          <a:bodyPr/>
          <a:lstStyle/>
          <a:p>
            <a:r>
              <a:rPr lang="en-SG"/>
              <a:t>Micro-Batch Stream Processing</a:t>
            </a:r>
          </a:p>
        </p:txBody>
      </p:sp>
      <p:sp>
        <p:nvSpPr>
          <p:cNvPr id="4" name="Slide Number Placeholder 3">
            <a:extLst>
              <a:ext uri="{FF2B5EF4-FFF2-40B4-BE49-F238E27FC236}">
                <a16:creationId xmlns:a16="http://schemas.microsoft.com/office/drawing/2014/main" id="{1BD8D7C3-47A6-CD0B-D7C9-1886019B81D5}"/>
              </a:ext>
            </a:extLst>
          </p:cNvPr>
          <p:cNvSpPr>
            <a:spLocks noGrp="1"/>
          </p:cNvSpPr>
          <p:nvPr>
            <p:ph type="sldNum" sz="quarter" idx="10"/>
          </p:nvPr>
        </p:nvSpPr>
        <p:spPr/>
        <p:txBody>
          <a:bodyPr/>
          <a:lstStyle/>
          <a:p>
            <a:fld id="{95C605C4-1F5B-4B2B-8458-3FC432AF1FAC}" type="slidenum">
              <a:rPr lang="en-US" smtClean="0"/>
              <a:t>11</a:t>
            </a:fld>
            <a:endParaRPr lang="en-US"/>
          </a:p>
        </p:txBody>
      </p:sp>
      <p:pic>
        <p:nvPicPr>
          <p:cNvPr id="7" name="Picture 6">
            <a:extLst>
              <a:ext uri="{FF2B5EF4-FFF2-40B4-BE49-F238E27FC236}">
                <a16:creationId xmlns:a16="http://schemas.microsoft.com/office/drawing/2014/main" id="{4C1881EE-1BC4-1EC8-ED05-6854DC7285A3}"/>
              </a:ext>
            </a:extLst>
          </p:cNvPr>
          <p:cNvPicPr>
            <a:picLocks noChangeAspect="1"/>
          </p:cNvPicPr>
          <p:nvPr/>
        </p:nvPicPr>
        <p:blipFill>
          <a:blip r:embed="rId2"/>
          <a:stretch>
            <a:fillRect/>
          </a:stretch>
        </p:blipFill>
        <p:spPr>
          <a:xfrm>
            <a:off x="3761064" y="4794658"/>
            <a:ext cx="5181600" cy="1949042"/>
          </a:xfrm>
          <a:prstGeom prst="rect">
            <a:avLst/>
          </a:prstGeom>
        </p:spPr>
      </p:pic>
      <p:sp>
        <p:nvSpPr>
          <p:cNvPr id="10" name="Content Placeholder 1">
            <a:extLst>
              <a:ext uri="{FF2B5EF4-FFF2-40B4-BE49-F238E27FC236}">
                <a16:creationId xmlns:a16="http://schemas.microsoft.com/office/drawing/2014/main" id="{117E59C3-E61B-11E0-DEA3-CFA13208FEF2}"/>
              </a:ext>
            </a:extLst>
          </p:cNvPr>
          <p:cNvSpPr txBox="1">
            <a:spLocks/>
          </p:cNvSpPr>
          <p:nvPr/>
        </p:nvSpPr>
        <p:spPr bwMode="auto">
          <a:xfrm>
            <a:off x="457200" y="990600"/>
            <a:ext cx="8458200" cy="44196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a:t>Structured Streaming uses a micro-batch processing model</a:t>
            </a:r>
          </a:p>
          <a:p>
            <a:pPr lvl="1"/>
            <a:r>
              <a:rPr lang="en-US" b="0" kern="0"/>
              <a:t>divides the data from the input stream into micro batches</a:t>
            </a:r>
          </a:p>
          <a:p>
            <a:pPr lvl="1"/>
            <a:r>
              <a:rPr lang="en-US" b="0" kern="0"/>
              <a:t>each batch is processed in the Spark cluster in a distributed manner</a:t>
            </a:r>
          </a:p>
          <a:p>
            <a:pPr lvl="1"/>
            <a:r>
              <a:rPr lang="en-US" b="0" kern="0"/>
              <a:t>small deterministic tasks generate the output in micro-batches</a:t>
            </a:r>
          </a:p>
          <a:p>
            <a:r>
              <a:rPr lang="en-US" b="0" kern="0"/>
              <a:t>Advantages</a:t>
            </a:r>
          </a:p>
          <a:p>
            <a:pPr lvl="1"/>
            <a:r>
              <a:rPr lang="en-US" b="0" kern="0"/>
              <a:t>quickly and efficiently recover from failures</a:t>
            </a:r>
          </a:p>
          <a:p>
            <a:pPr lvl="1"/>
            <a:r>
              <a:rPr lang="en-SG" b="0" kern="0"/>
              <a:t>deterministic nature ensures end-to-end exactly-once processing guarantees</a:t>
            </a:r>
          </a:p>
          <a:p>
            <a:r>
              <a:rPr lang="en-SG" b="0" kern="0"/>
              <a:t>Disadvantages: latencies of a few seconds</a:t>
            </a:r>
          </a:p>
          <a:p>
            <a:pPr lvl="1"/>
            <a:r>
              <a:rPr lang="en-SG" b="0" kern="0"/>
              <a:t>This is actually OK for many applications</a:t>
            </a:r>
          </a:p>
          <a:p>
            <a:pPr lvl="1"/>
            <a:r>
              <a:rPr lang="en-SG" b="0" kern="0"/>
              <a:t>Application may incur more than a few </a:t>
            </a:r>
          </a:p>
          <a:p>
            <a:pPr marL="457129" lvl="1" indent="0">
              <a:buNone/>
            </a:pPr>
            <a:r>
              <a:rPr lang="en-SG" b="0" kern="0"/>
              <a:t>seconds delay in other parts of pipeline</a:t>
            </a:r>
          </a:p>
          <a:p>
            <a:pPr lvl="1"/>
            <a:endParaRPr lang="en-SG" b="0" kern="0"/>
          </a:p>
        </p:txBody>
      </p:sp>
    </p:spTree>
    <p:extLst>
      <p:ext uri="{BB962C8B-B14F-4D97-AF65-F5344CB8AC3E}">
        <p14:creationId xmlns:p14="http://schemas.microsoft.com/office/powerpoint/2010/main" val="60511888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4B9388-96AA-1959-B788-FE040D35A10B}"/>
              </a:ext>
            </a:extLst>
          </p:cNvPr>
          <p:cNvSpPr>
            <a:spLocks noGrp="1"/>
          </p:cNvSpPr>
          <p:nvPr>
            <p:ph idx="1"/>
          </p:nvPr>
        </p:nvSpPr>
        <p:spPr/>
        <p:txBody>
          <a:bodyPr/>
          <a:lstStyle/>
          <a:p>
            <a:r>
              <a:rPr lang="en-US"/>
              <a:t>For developers, writing stream processing pipelines should be as easy as writing batch pipelines.</a:t>
            </a:r>
          </a:p>
          <a:p>
            <a:pPr lvl="1"/>
            <a:r>
              <a:rPr lang="en-US"/>
              <a:t>A single, unified programming model and interface for batch and stream processing</a:t>
            </a:r>
          </a:p>
          <a:p>
            <a:pPr lvl="1"/>
            <a:r>
              <a:rPr lang="en-US"/>
              <a:t>A broader definition of stream processing</a:t>
            </a:r>
          </a:p>
          <a:p>
            <a:r>
              <a:rPr lang="en-US"/>
              <a:t>The Structured Streaming programming model: data stream as an unbounded table</a:t>
            </a:r>
            <a:endParaRPr lang="en-SG"/>
          </a:p>
        </p:txBody>
      </p:sp>
      <p:sp>
        <p:nvSpPr>
          <p:cNvPr id="3" name="Title 2">
            <a:extLst>
              <a:ext uri="{FF2B5EF4-FFF2-40B4-BE49-F238E27FC236}">
                <a16:creationId xmlns:a16="http://schemas.microsoft.com/office/drawing/2014/main" id="{9DCA3545-56FD-E6DC-BF60-37E047EC0716}"/>
              </a:ext>
            </a:extLst>
          </p:cNvPr>
          <p:cNvSpPr>
            <a:spLocks noGrp="1"/>
          </p:cNvSpPr>
          <p:nvPr>
            <p:ph type="title"/>
          </p:nvPr>
        </p:nvSpPr>
        <p:spPr/>
        <p:txBody>
          <a:bodyPr/>
          <a:lstStyle/>
          <a:p>
            <a:r>
              <a:rPr lang="en-US"/>
              <a:t>The Philosophy of Structured Streaming</a:t>
            </a:r>
            <a:endParaRPr lang="en-SG"/>
          </a:p>
        </p:txBody>
      </p:sp>
      <p:sp>
        <p:nvSpPr>
          <p:cNvPr id="4" name="Slide Number Placeholder 3">
            <a:extLst>
              <a:ext uri="{FF2B5EF4-FFF2-40B4-BE49-F238E27FC236}">
                <a16:creationId xmlns:a16="http://schemas.microsoft.com/office/drawing/2014/main" id="{55DA47FF-C552-A484-684C-BAB2D8DD0CCF}"/>
              </a:ext>
            </a:extLst>
          </p:cNvPr>
          <p:cNvSpPr>
            <a:spLocks noGrp="1"/>
          </p:cNvSpPr>
          <p:nvPr>
            <p:ph type="sldNum" sz="quarter" idx="10"/>
          </p:nvPr>
        </p:nvSpPr>
        <p:spPr/>
        <p:txBody>
          <a:bodyPr/>
          <a:lstStyle/>
          <a:p>
            <a:fld id="{95C605C4-1F5B-4B2B-8458-3FC432AF1FAC}" type="slidenum">
              <a:rPr lang="en-US" smtClean="0"/>
              <a:t>12</a:t>
            </a:fld>
            <a:endParaRPr lang="en-US"/>
          </a:p>
        </p:txBody>
      </p:sp>
      <p:pic>
        <p:nvPicPr>
          <p:cNvPr id="8" name="Picture 7">
            <a:extLst>
              <a:ext uri="{FF2B5EF4-FFF2-40B4-BE49-F238E27FC236}">
                <a16:creationId xmlns:a16="http://schemas.microsoft.com/office/drawing/2014/main" id="{70307B70-9DE8-A8A4-B9A8-87F30DEBE3C8}"/>
              </a:ext>
            </a:extLst>
          </p:cNvPr>
          <p:cNvPicPr>
            <a:picLocks noChangeAspect="1"/>
          </p:cNvPicPr>
          <p:nvPr/>
        </p:nvPicPr>
        <p:blipFill>
          <a:blip r:embed="rId3"/>
          <a:stretch>
            <a:fillRect/>
          </a:stretch>
        </p:blipFill>
        <p:spPr>
          <a:xfrm>
            <a:off x="1295400" y="3750338"/>
            <a:ext cx="6858000" cy="2977413"/>
          </a:xfrm>
          <a:prstGeom prst="rect">
            <a:avLst/>
          </a:prstGeom>
        </p:spPr>
      </p:pic>
    </p:spTree>
    <p:extLst>
      <p:ext uri="{BB962C8B-B14F-4D97-AF65-F5344CB8AC3E}">
        <p14:creationId xmlns:p14="http://schemas.microsoft.com/office/powerpoint/2010/main" val="17590166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60CFFC-3EEC-E89F-E963-DFE1CF15DB1B}"/>
              </a:ext>
            </a:extLst>
          </p:cNvPr>
          <p:cNvPicPr>
            <a:picLocks noGrp="1" noChangeAspect="1"/>
          </p:cNvPicPr>
          <p:nvPr>
            <p:ph idx="1"/>
          </p:nvPr>
        </p:nvPicPr>
        <p:blipFill>
          <a:blip r:embed="rId3"/>
          <a:stretch>
            <a:fillRect/>
          </a:stretch>
        </p:blipFill>
        <p:spPr>
          <a:xfrm>
            <a:off x="807720" y="1130595"/>
            <a:ext cx="7528560" cy="5105400"/>
          </a:xfrm>
        </p:spPr>
      </p:pic>
      <p:sp>
        <p:nvSpPr>
          <p:cNvPr id="3" name="Title 2">
            <a:extLst>
              <a:ext uri="{FF2B5EF4-FFF2-40B4-BE49-F238E27FC236}">
                <a16:creationId xmlns:a16="http://schemas.microsoft.com/office/drawing/2014/main" id="{0B0216BE-6635-1803-23C9-7EBED24605D4}"/>
              </a:ext>
            </a:extLst>
          </p:cNvPr>
          <p:cNvSpPr>
            <a:spLocks noGrp="1"/>
          </p:cNvSpPr>
          <p:nvPr>
            <p:ph type="title"/>
          </p:nvPr>
        </p:nvSpPr>
        <p:spPr/>
        <p:txBody>
          <a:bodyPr/>
          <a:lstStyle/>
          <a:p>
            <a:r>
              <a:rPr lang="en-US"/>
              <a:t>The Structured Streaming processing model</a:t>
            </a:r>
            <a:endParaRPr lang="en-SG"/>
          </a:p>
        </p:txBody>
      </p:sp>
      <p:sp>
        <p:nvSpPr>
          <p:cNvPr id="4" name="Slide Number Placeholder 3">
            <a:extLst>
              <a:ext uri="{FF2B5EF4-FFF2-40B4-BE49-F238E27FC236}">
                <a16:creationId xmlns:a16="http://schemas.microsoft.com/office/drawing/2014/main" id="{836B5F99-3BD7-2211-FAFD-7F711EF84820}"/>
              </a:ext>
            </a:extLst>
          </p:cNvPr>
          <p:cNvSpPr>
            <a:spLocks noGrp="1"/>
          </p:cNvSpPr>
          <p:nvPr>
            <p:ph type="sldNum" sz="quarter" idx="10"/>
          </p:nvPr>
        </p:nvSpPr>
        <p:spPr/>
        <p:txBody>
          <a:bodyPr/>
          <a:lstStyle/>
          <a:p>
            <a:fld id="{95C605C4-1F5B-4B2B-8458-3FC432AF1FAC}" type="slidenum">
              <a:rPr lang="en-US" smtClean="0"/>
              <a:t>13</a:t>
            </a:fld>
            <a:endParaRPr lang="en-US"/>
          </a:p>
        </p:txBody>
      </p:sp>
    </p:spTree>
    <p:extLst>
      <p:ext uri="{BB962C8B-B14F-4D97-AF65-F5344CB8AC3E}">
        <p14:creationId xmlns:p14="http://schemas.microsoft.com/office/powerpoint/2010/main" val="20632851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6C123F-DAB6-5935-3DB8-D491D06C0292}"/>
              </a:ext>
            </a:extLst>
          </p:cNvPr>
          <p:cNvSpPr>
            <a:spLocks noGrp="1"/>
          </p:cNvSpPr>
          <p:nvPr>
            <p:ph idx="1"/>
          </p:nvPr>
        </p:nvSpPr>
        <p:spPr/>
        <p:txBody>
          <a:bodyPr/>
          <a:lstStyle/>
          <a:p>
            <a:r>
              <a:rPr lang="en-US"/>
              <a:t>Step 1: Define input sources</a:t>
            </a:r>
          </a:p>
          <a:p>
            <a:r>
              <a:rPr lang="en-SG"/>
              <a:t>Step 2: Transform data</a:t>
            </a:r>
          </a:p>
          <a:p>
            <a:r>
              <a:rPr lang="en-US"/>
              <a:t>Step 3: Define output sink and output mode</a:t>
            </a:r>
          </a:p>
          <a:p>
            <a:pPr lvl="1"/>
            <a:r>
              <a:rPr lang="en-US"/>
              <a:t>Output writing details (where and how to write the output)</a:t>
            </a:r>
          </a:p>
          <a:p>
            <a:pPr lvl="1"/>
            <a:r>
              <a:rPr lang="en-US"/>
              <a:t>Processing details (how to process data and how to recover from failures)</a:t>
            </a:r>
          </a:p>
          <a:p>
            <a:r>
              <a:rPr lang="en-US"/>
              <a:t>Step 4: Specify processing details</a:t>
            </a:r>
          </a:p>
          <a:p>
            <a:pPr lvl="1"/>
            <a:r>
              <a:rPr lang="en-SG"/>
              <a:t>Triggering details: </a:t>
            </a:r>
            <a:r>
              <a:rPr lang="en-US"/>
              <a:t>when to trigger the discovery and processing of newly available streaming data. </a:t>
            </a:r>
          </a:p>
          <a:p>
            <a:pPr lvl="1"/>
            <a:r>
              <a:rPr lang="en-US"/>
              <a:t>Checkpoint Location: store the streaming query process info for failure recovery</a:t>
            </a:r>
          </a:p>
          <a:p>
            <a:r>
              <a:rPr lang="en-US"/>
              <a:t>Step 5: Start the query</a:t>
            </a:r>
            <a:endParaRPr lang="en-SG"/>
          </a:p>
        </p:txBody>
      </p:sp>
      <p:sp>
        <p:nvSpPr>
          <p:cNvPr id="3" name="Title 2">
            <a:extLst>
              <a:ext uri="{FF2B5EF4-FFF2-40B4-BE49-F238E27FC236}">
                <a16:creationId xmlns:a16="http://schemas.microsoft.com/office/drawing/2014/main" id="{AC538CCA-F6B2-3025-2FD6-9E328E5D17EA}"/>
              </a:ext>
            </a:extLst>
          </p:cNvPr>
          <p:cNvSpPr>
            <a:spLocks noGrp="1"/>
          </p:cNvSpPr>
          <p:nvPr>
            <p:ph type="title"/>
          </p:nvPr>
        </p:nvSpPr>
        <p:spPr/>
        <p:txBody>
          <a:bodyPr/>
          <a:lstStyle/>
          <a:p>
            <a:r>
              <a:rPr lang="en-US"/>
              <a:t>Five Steps to Define a Streaming Query</a:t>
            </a:r>
            <a:endParaRPr lang="en-SG"/>
          </a:p>
        </p:txBody>
      </p:sp>
      <p:sp>
        <p:nvSpPr>
          <p:cNvPr id="4" name="Slide Number Placeholder 3">
            <a:extLst>
              <a:ext uri="{FF2B5EF4-FFF2-40B4-BE49-F238E27FC236}">
                <a16:creationId xmlns:a16="http://schemas.microsoft.com/office/drawing/2014/main" id="{F3898FDC-64FE-DB2D-8F39-980ACE41C9FD}"/>
              </a:ext>
            </a:extLst>
          </p:cNvPr>
          <p:cNvSpPr>
            <a:spLocks noGrp="1"/>
          </p:cNvSpPr>
          <p:nvPr>
            <p:ph type="sldNum" sz="quarter" idx="10"/>
          </p:nvPr>
        </p:nvSpPr>
        <p:spPr/>
        <p:txBody>
          <a:bodyPr/>
          <a:lstStyle/>
          <a:p>
            <a:fld id="{95C605C4-1F5B-4B2B-8458-3FC432AF1FAC}" type="slidenum">
              <a:rPr lang="en-US" smtClean="0"/>
              <a:t>14</a:t>
            </a:fld>
            <a:endParaRPr lang="en-US"/>
          </a:p>
        </p:txBody>
      </p:sp>
    </p:spTree>
    <p:extLst>
      <p:ext uri="{BB962C8B-B14F-4D97-AF65-F5344CB8AC3E}">
        <p14:creationId xmlns:p14="http://schemas.microsoft.com/office/powerpoint/2010/main" val="3756449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CD083B-303C-DB99-F94B-2BDBED50B0A4}"/>
              </a:ext>
            </a:extLst>
          </p:cNvPr>
          <p:cNvPicPr>
            <a:picLocks noGrp="1" noChangeAspect="1"/>
          </p:cNvPicPr>
          <p:nvPr>
            <p:ph idx="1"/>
          </p:nvPr>
        </p:nvPicPr>
        <p:blipFill>
          <a:blip r:embed="rId2"/>
          <a:stretch>
            <a:fillRect/>
          </a:stretch>
        </p:blipFill>
        <p:spPr>
          <a:xfrm>
            <a:off x="1587527" y="1066800"/>
            <a:ext cx="6045145" cy="5105400"/>
          </a:xfrm>
        </p:spPr>
      </p:pic>
      <p:sp>
        <p:nvSpPr>
          <p:cNvPr id="3" name="Title 2">
            <a:extLst>
              <a:ext uri="{FF2B5EF4-FFF2-40B4-BE49-F238E27FC236}">
                <a16:creationId xmlns:a16="http://schemas.microsoft.com/office/drawing/2014/main" id="{56E36152-3E4A-5656-8C27-62A0C955B4EF}"/>
              </a:ext>
            </a:extLst>
          </p:cNvPr>
          <p:cNvSpPr>
            <a:spLocks noGrp="1"/>
          </p:cNvSpPr>
          <p:nvPr>
            <p:ph type="title"/>
          </p:nvPr>
        </p:nvSpPr>
        <p:spPr/>
        <p:txBody>
          <a:bodyPr/>
          <a:lstStyle/>
          <a:p>
            <a:r>
              <a:rPr lang="en-US"/>
              <a:t>Practical 3: Spark Streaming</a:t>
            </a:r>
            <a:endParaRPr lang="en-SG"/>
          </a:p>
        </p:txBody>
      </p:sp>
      <p:sp>
        <p:nvSpPr>
          <p:cNvPr id="4" name="Slide Number Placeholder 3">
            <a:extLst>
              <a:ext uri="{FF2B5EF4-FFF2-40B4-BE49-F238E27FC236}">
                <a16:creationId xmlns:a16="http://schemas.microsoft.com/office/drawing/2014/main" id="{64F4B9EC-20A9-6C19-EED0-4A77B75B40C5}"/>
              </a:ext>
            </a:extLst>
          </p:cNvPr>
          <p:cNvSpPr>
            <a:spLocks noGrp="1"/>
          </p:cNvSpPr>
          <p:nvPr>
            <p:ph type="sldNum" sz="quarter" idx="10"/>
          </p:nvPr>
        </p:nvSpPr>
        <p:spPr/>
        <p:txBody>
          <a:bodyPr/>
          <a:lstStyle/>
          <a:p>
            <a:fld id="{95C605C4-1F5B-4B2B-8458-3FC432AF1FAC}" type="slidenum">
              <a:rPr lang="en-US" smtClean="0"/>
              <a:t>15</a:t>
            </a:fld>
            <a:endParaRPr lang="en-US"/>
          </a:p>
        </p:txBody>
      </p:sp>
    </p:spTree>
    <p:extLst>
      <p:ext uri="{BB962C8B-B14F-4D97-AF65-F5344CB8AC3E}">
        <p14:creationId xmlns:p14="http://schemas.microsoft.com/office/powerpoint/2010/main" val="16801508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5BA6CCF-0689-C3E3-FC9E-51F9BCB60D49}"/>
              </a:ext>
            </a:extLst>
          </p:cNvPr>
          <p:cNvPicPr>
            <a:picLocks noGrp="1" noChangeAspect="1"/>
          </p:cNvPicPr>
          <p:nvPr>
            <p:ph idx="1"/>
          </p:nvPr>
        </p:nvPicPr>
        <p:blipFill>
          <a:blip r:embed="rId2"/>
          <a:stretch>
            <a:fillRect/>
          </a:stretch>
        </p:blipFill>
        <p:spPr>
          <a:xfrm>
            <a:off x="381000" y="1429729"/>
            <a:ext cx="8458200" cy="4379542"/>
          </a:xfrm>
        </p:spPr>
      </p:pic>
      <p:sp>
        <p:nvSpPr>
          <p:cNvPr id="3" name="Title 2">
            <a:extLst>
              <a:ext uri="{FF2B5EF4-FFF2-40B4-BE49-F238E27FC236}">
                <a16:creationId xmlns:a16="http://schemas.microsoft.com/office/drawing/2014/main" id="{BCC19F29-183E-EECA-67FF-4F9816865FE4}"/>
              </a:ext>
            </a:extLst>
          </p:cNvPr>
          <p:cNvSpPr>
            <a:spLocks noGrp="1"/>
          </p:cNvSpPr>
          <p:nvPr>
            <p:ph type="title"/>
          </p:nvPr>
        </p:nvSpPr>
        <p:spPr/>
        <p:txBody>
          <a:bodyPr/>
          <a:lstStyle/>
          <a:p>
            <a:r>
              <a:rPr lang="en-US"/>
              <a:t>Incremental execution of streaming queries</a:t>
            </a:r>
            <a:endParaRPr lang="en-SG"/>
          </a:p>
        </p:txBody>
      </p:sp>
      <p:sp>
        <p:nvSpPr>
          <p:cNvPr id="4" name="Slide Number Placeholder 3">
            <a:extLst>
              <a:ext uri="{FF2B5EF4-FFF2-40B4-BE49-F238E27FC236}">
                <a16:creationId xmlns:a16="http://schemas.microsoft.com/office/drawing/2014/main" id="{6F8A6851-C234-5A5D-F7B8-AA76B422B0FE}"/>
              </a:ext>
            </a:extLst>
          </p:cNvPr>
          <p:cNvSpPr>
            <a:spLocks noGrp="1"/>
          </p:cNvSpPr>
          <p:nvPr>
            <p:ph type="sldNum" sz="quarter" idx="10"/>
          </p:nvPr>
        </p:nvSpPr>
        <p:spPr/>
        <p:txBody>
          <a:bodyPr/>
          <a:lstStyle/>
          <a:p>
            <a:fld id="{95C605C4-1F5B-4B2B-8458-3FC432AF1FAC}" type="slidenum">
              <a:rPr lang="en-US" smtClean="0"/>
              <a:t>16</a:t>
            </a:fld>
            <a:endParaRPr lang="en-US"/>
          </a:p>
        </p:txBody>
      </p:sp>
    </p:spTree>
    <p:extLst>
      <p:ext uri="{BB962C8B-B14F-4D97-AF65-F5344CB8AC3E}">
        <p14:creationId xmlns:p14="http://schemas.microsoft.com/office/powerpoint/2010/main" val="221119591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352EF-9B30-E0FB-3574-BFDBCE24188F}"/>
              </a:ext>
            </a:extLst>
          </p:cNvPr>
          <p:cNvSpPr>
            <a:spLocks noGrp="1"/>
          </p:cNvSpPr>
          <p:nvPr>
            <p:ph idx="1"/>
          </p:nvPr>
        </p:nvSpPr>
        <p:spPr/>
        <p:txBody>
          <a:bodyPr>
            <a:normAutofit lnSpcReduction="10000"/>
          </a:bodyPr>
          <a:lstStyle/>
          <a:p>
            <a:r>
              <a:rPr lang="en-SG"/>
              <a:t>Stateless Transformation</a:t>
            </a:r>
          </a:p>
          <a:p>
            <a:pPr lvl="1"/>
            <a:r>
              <a:rPr lang="en-US"/>
              <a:t>Process each row individually without needing any information from previous rows</a:t>
            </a:r>
            <a:endParaRPr lang="en-SG"/>
          </a:p>
          <a:p>
            <a:pPr lvl="1"/>
            <a:r>
              <a:rPr lang="en-SG"/>
              <a:t>Projection operations: select(), explode(), map(), </a:t>
            </a:r>
            <a:r>
              <a:rPr lang="en-SG" err="1"/>
              <a:t>flatMap</a:t>
            </a:r>
            <a:r>
              <a:rPr lang="en-SG"/>
              <a:t>()</a:t>
            </a:r>
          </a:p>
          <a:p>
            <a:pPr lvl="1"/>
            <a:r>
              <a:rPr lang="en-SG"/>
              <a:t>Selection operations: filter(), where()</a:t>
            </a:r>
          </a:p>
          <a:p>
            <a:pPr marL="457129" lvl="1" indent="0">
              <a:buNone/>
            </a:pPr>
            <a:endParaRPr lang="en-SG" sz="2000" b="0" i="0" u="none" strike="noStrike" baseline="0">
              <a:latin typeface="UbuntuMono-Regular"/>
            </a:endParaRPr>
          </a:p>
          <a:p>
            <a:r>
              <a:rPr lang="en-SG"/>
              <a:t>Stateful Transformation</a:t>
            </a:r>
          </a:p>
          <a:p>
            <a:pPr lvl="1"/>
            <a:r>
              <a:rPr lang="en-SG"/>
              <a:t>A simple example: </a:t>
            </a:r>
            <a:r>
              <a:rPr lang="en-SG" err="1"/>
              <a:t>DataFrame.groupBy</a:t>
            </a:r>
            <a:r>
              <a:rPr lang="en-SG"/>
              <a:t>().count()</a:t>
            </a:r>
          </a:p>
          <a:p>
            <a:pPr lvl="1"/>
            <a:r>
              <a:rPr lang="en-US"/>
              <a:t>In every micro-batch, the incremental plan adds the count of new records to the previous count generated by the previous micro-batch</a:t>
            </a:r>
          </a:p>
          <a:p>
            <a:pPr lvl="1"/>
            <a:r>
              <a:rPr lang="en-US"/>
              <a:t>The partial count communicated between plans is the state</a:t>
            </a:r>
          </a:p>
          <a:p>
            <a:pPr lvl="1"/>
            <a:r>
              <a:rPr lang="en-US"/>
              <a:t>The state is maintained in the memory of the Spark executors and is checkpointed to the configured location to tolerate failures.</a:t>
            </a:r>
          </a:p>
          <a:p>
            <a:pPr marL="457129" lvl="1" indent="0">
              <a:buNone/>
            </a:pPr>
            <a:endParaRPr lang="en-SG"/>
          </a:p>
        </p:txBody>
      </p:sp>
      <p:sp>
        <p:nvSpPr>
          <p:cNvPr id="3" name="Title 2">
            <a:extLst>
              <a:ext uri="{FF2B5EF4-FFF2-40B4-BE49-F238E27FC236}">
                <a16:creationId xmlns:a16="http://schemas.microsoft.com/office/drawing/2014/main" id="{3189E736-9144-3EA8-B9C8-728EF82783B8}"/>
              </a:ext>
            </a:extLst>
          </p:cNvPr>
          <p:cNvSpPr>
            <a:spLocks noGrp="1"/>
          </p:cNvSpPr>
          <p:nvPr>
            <p:ph type="title"/>
          </p:nvPr>
        </p:nvSpPr>
        <p:spPr/>
        <p:txBody>
          <a:bodyPr/>
          <a:lstStyle/>
          <a:p>
            <a:r>
              <a:rPr lang="en-SG"/>
              <a:t>Data Transformation</a:t>
            </a:r>
          </a:p>
        </p:txBody>
      </p:sp>
      <p:sp>
        <p:nvSpPr>
          <p:cNvPr id="4" name="Slide Number Placeholder 3">
            <a:extLst>
              <a:ext uri="{FF2B5EF4-FFF2-40B4-BE49-F238E27FC236}">
                <a16:creationId xmlns:a16="http://schemas.microsoft.com/office/drawing/2014/main" id="{858EABFD-9F31-279F-C316-3281D6F52305}"/>
              </a:ext>
            </a:extLst>
          </p:cNvPr>
          <p:cNvSpPr>
            <a:spLocks noGrp="1"/>
          </p:cNvSpPr>
          <p:nvPr>
            <p:ph type="sldNum" sz="quarter" idx="10"/>
          </p:nvPr>
        </p:nvSpPr>
        <p:spPr/>
        <p:txBody>
          <a:bodyPr/>
          <a:lstStyle/>
          <a:p>
            <a:fld id="{95C605C4-1F5B-4B2B-8458-3FC432AF1FAC}" type="slidenum">
              <a:rPr lang="en-US" smtClean="0"/>
              <a:t>17</a:t>
            </a:fld>
            <a:endParaRPr lang="en-US"/>
          </a:p>
        </p:txBody>
      </p:sp>
    </p:spTree>
    <p:extLst>
      <p:ext uri="{BB962C8B-B14F-4D97-AF65-F5344CB8AC3E}">
        <p14:creationId xmlns:p14="http://schemas.microsoft.com/office/powerpoint/2010/main" val="30971843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C91F40-10B7-324E-ABAD-303BC4A50C1A}"/>
              </a:ext>
            </a:extLst>
          </p:cNvPr>
          <p:cNvPicPr>
            <a:picLocks noGrp="1" noChangeAspect="1"/>
          </p:cNvPicPr>
          <p:nvPr>
            <p:ph idx="1"/>
          </p:nvPr>
        </p:nvPicPr>
        <p:blipFill>
          <a:blip r:embed="rId3"/>
          <a:stretch>
            <a:fillRect/>
          </a:stretch>
        </p:blipFill>
        <p:spPr>
          <a:xfrm>
            <a:off x="842016" y="1066800"/>
            <a:ext cx="7536168" cy="5105400"/>
          </a:xfrm>
        </p:spPr>
      </p:pic>
      <p:sp>
        <p:nvSpPr>
          <p:cNvPr id="3" name="Title 2">
            <a:extLst>
              <a:ext uri="{FF2B5EF4-FFF2-40B4-BE49-F238E27FC236}">
                <a16:creationId xmlns:a16="http://schemas.microsoft.com/office/drawing/2014/main" id="{9430788E-F9D7-5FB0-99DB-0F9E6135A295}"/>
              </a:ext>
            </a:extLst>
          </p:cNvPr>
          <p:cNvSpPr>
            <a:spLocks noGrp="1"/>
          </p:cNvSpPr>
          <p:nvPr>
            <p:ph type="title"/>
          </p:nvPr>
        </p:nvSpPr>
        <p:spPr/>
        <p:txBody>
          <a:bodyPr/>
          <a:lstStyle/>
          <a:p>
            <a:r>
              <a:rPr lang="en-US"/>
              <a:t>Distributed state management in Structured Streaming</a:t>
            </a:r>
            <a:endParaRPr lang="en-SG"/>
          </a:p>
        </p:txBody>
      </p:sp>
      <p:sp>
        <p:nvSpPr>
          <p:cNvPr id="4" name="Slide Number Placeholder 3">
            <a:extLst>
              <a:ext uri="{FF2B5EF4-FFF2-40B4-BE49-F238E27FC236}">
                <a16:creationId xmlns:a16="http://schemas.microsoft.com/office/drawing/2014/main" id="{45E8EBC2-DE42-613E-D4E7-405A66198502}"/>
              </a:ext>
            </a:extLst>
          </p:cNvPr>
          <p:cNvSpPr>
            <a:spLocks noGrp="1"/>
          </p:cNvSpPr>
          <p:nvPr>
            <p:ph type="sldNum" sz="quarter" idx="10"/>
          </p:nvPr>
        </p:nvSpPr>
        <p:spPr/>
        <p:txBody>
          <a:bodyPr/>
          <a:lstStyle/>
          <a:p>
            <a:fld id="{95C605C4-1F5B-4B2B-8458-3FC432AF1FAC}" type="slidenum">
              <a:rPr lang="en-US" smtClean="0"/>
              <a:t>18</a:t>
            </a:fld>
            <a:endParaRPr lang="en-US"/>
          </a:p>
        </p:txBody>
      </p:sp>
    </p:spTree>
    <p:extLst>
      <p:ext uri="{BB962C8B-B14F-4D97-AF65-F5344CB8AC3E}">
        <p14:creationId xmlns:p14="http://schemas.microsoft.com/office/powerpoint/2010/main" val="21276818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CECB3-DF8D-CE6C-E777-0F31A92234B3}"/>
              </a:ext>
            </a:extLst>
          </p:cNvPr>
          <p:cNvSpPr>
            <a:spLocks noGrp="1"/>
          </p:cNvSpPr>
          <p:nvPr>
            <p:ph idx="1"/>
          </p:nvPr>
        </p:nvSpPr>
        <p:spPr/>
        <p:txBody>
          <a:bodyPr/>
          <a:lstStyle/>
          <a:p>
            <a:r>
              <a:rPr lang="en-US"/>
              <a:t>Aggregations Not Based on Time</a:t>
            </a:r>
          </a:p>
          <a:p>
            <a:pPr lvl="1"/>
            <a:r>
              <a:rPr lang="en-SG"/>
              <a:t>Global aggregations</a:t>
            </a:r>
          </a:p>
          <a:p>
            <a:pPr lvl="1"/>
            <a:endParaRPr lang="en-SG"/>
          </a:p>
          <a:p>
            <a:pPr lvl="1"/>
            <a:endParaRPr lang="en-SG"/>
          </a:p>
          <a:p>
            <a:pPr lvl="1"/>
            <a:endParaRPr lang="en-SG"/>
          </a:p>
          <a:p>
            <a:pPr lvl="1"/>
            <a:r>
              <a:rPr lang="en-SG"/>
              <a:t>Grouped aggregations</a:t>
            </a:r>
          </a:p>
          <a:p>
            <a:pPr lvl="1"/>
            <a:endParaRPr lang="en-SG"/>
          </a:p>
          <a:p>
            <a:pPr lvl="1"/>
            <a:endParaRPr lang="en-SG"/>
          </a:p>
          <a:p>
            <a:pPr lvl="1"/>
            <a:endParaRPr lang="en-SG"/>
          </a:p>
          <a:p>
            <a:pPr lvl="1"/>
            <a:r>
              <a:rPr lang="en-SG"/>
              <a:t>All built-in aggregation functions in </a:t>
            </a:r>
            <a:r>
              <a:rPr lang="en-SG" err="1"/>
              <a:t>DataFrames</a:t>
            </a:r>
            <a:r>
              <a:rPr lang="en-SG"/>
              <a:t> are supported</a:t>
            </a:r>
          </a:p>
          <a:p>
            <a:pPr lvl="2"/>
            <a:r>
              <a:rPr lang="en-US"/>
              <a:t>sum(), mean(), </a:t>
            </a:r>
            <a:r>
              <a:rPr lang="en-US" err="1"/>
              <a:t>stddev</a:t>
            </a:r>
            <a:r>
              <a:rPr lang="en-US"/>
              <a:t>(), </a:t>
            </a:r>
            <a:r>
              <a:rPr lang="en-US" err="1"/>
              <a:t>countDistinct</a:t>
            </a:r>
            <a:r>
              <a:rPr lang="en-US"/>
              <a:t>(), </a:t>
            </a:r>
            <a:r>
              <a:rPr lang="en-US" err="1"/>
              <a:t>collect_set</a:t>
            </a:r>
            <a:r>
              <a:rPr lang="en-US"/>
              <a:t>(), </a:t>
            </a:r>
            <a:r>
              <a:rPr lang="en-US" err="1"/>
              <a:t>approx_count_distinct</a:t>
            </a:r>
            <a:r>
              <a:rPr lang="en-US"/>
              <a:t>(),</a:t>
            </a:r>
            <a:r>
              <a:rPr lang="en-SG"/>
              <a:t> and etc.</a:t>
            </a:r>
          </a:p>
          <a:p>
            <a:pPr lvl="1"/>
            <a:endParaRPr lang="en-US"/>
          </a:p>
        </p:txBody>
      </p:sp>
      <p:sp>
        <p:nvSpPr>
          <p:cNvPr id="3" name="Title 2">
            <a:extLst>
              <a:ext uri="{FF2B5EF4-FFF2-40B4-BE49-F238E27FC236}">
                <a16:creationId xmlns:a16="http://schemas.microsoft.com/office/drawing/2014/main" id="{1A385B65-5BDC-1F7D-8D82-00D9C587F632}"/>
              </a:ext>
            </a:extLst>
          </p:cNvPr>
          <p:cNvSpPr>
            <a:spLocks noGrp="1"/>
          </p:cNvSpPr>
          <p:nvPr>
            <p:ph type="title"/>
          </p:nvPr>
        </p:nvSpPr>
        <p:spPr/>
        <p:txBody>
          <a:bodyPr/>
          <a:lstStyle/>
          <a:p>
            <a:r>
              <a:rPr lang="en-SG"/>
              <a:t>Stateful Streaming Aggregations</a:t>
            </a:r>
          </a:p>
        </p:txBody>
      </p:sp>
      <p:sp>
        <p:nvSpPr>
          <p:cNvPr id="4" name="Slide Number Placeholder 3">
            <a:extLst>
              <a:ext uri="{FF2B5EF4-FFF2-40B4-BE49-F238E27FC236}">
                <a16:creationId xmlns:a16="http://schemas.microsoft.com/office/drawing/2014/main" id="{54837C32-E4D5-19EC-E541-C5C113ABD1C3}"/>
              </a:ext>
            </a:extLst>
          </p:cNvPr>
          <p:cNvSpPr>
            <a:spLocks noGrp="1"/>
          </p:cNvSpPr>
          <p:nvPr>
            <p:ph type="sldNum" sz="quarter" idx="10"/>
          </p:nvPr>
        </p:nvSpPr>
        <p:spPr/>
        <p:txBody>
          <a:bodyPr/>
          <a:lstStyle/>
          <a:p>
            <a:fld id="{95C605C4-1F5B-4B2B-8458-3FC432AF1FAC}" type="slidenum">
              <a:rPr lang="en-US" smtClean="0"/>
              <a:t>19</a:t>
            </a:fld>
            <a:endParaRPr lang="en-US"/>
          </a:p>
        </p:txBody>
      </p:sp>
      <p:pic>
        <p:nvPicPr>
          <p:cNvPr id="6" name="Picture 5">
            <a:extLst>
              <a:ext uri="{FF2B5EF4-FFF2-40B4-BE49-F238E27FC236}">
                <a16:creationId xmlns:a16="http://schemas.microsoft.com/office/drawing/2014/main" id="{E12E3EFF-8E37-0416-8AD5-07EC697DA3FB}"/>
              </a:ext>
            </a:extLst>
          </p:cNvPr>
          <p:cNvPicPr>
            <a:picLocks noChangeAspect="1"/>
          </p:cNvPicPr>
          <p:nvPr/>
        </p:nvPicPr>
        <p:blipFill>
          <a:blip r:embed="rId3"/>
          <a:stretch>
            <a:fillRect/>
          </a:stretch>
        </p:blipFill>
        <p:spPr>
          <a:xfrm>
            <a:off x="1447800" y="2139791"/>
            <a:ext cx="6096000" cy="392026"/>
          </a:xfrm>
          <a:prstGeom prst="rect">
            <a:avLst/>
          </a:prstGeom>
        </p:spPr>
      </p:pic>
      <p:pic>
        <p:nvPicPr>
          <p:cNvPr id="8" name="Picture 7">
            <a:extLst>
              <a:ext uri="{FF2B5EF4-FFF2-40B4-BE49-F238E27FC236}">
                <a16:creationId xmlns:a16="http://schemas.microsoft.com/office/drawing/2014/main" id="{86F62E9E-F151-07FD-F3A1-3925223C3FC1}"/>
              </a:ext>
            </a:extLst>
          </p:cNvPr>
          <p:cNvPicPr>
            <a:picLocks noChangeAspect="1"/>
          </p:cNvPicPr>
          <p:nvPr/>
        </p:nvPicPr>
        <p:blipFill>
          <a:blip r:embed="rId4"/>
          <a:stretch>
            <a:fillRect/>
          </a:stretch>
        </p:blipFill>
        <p:spPr>
          <a:xfrm>
            <a:off x="838199" y="3779145"/>
            <a:ext cx="8001001" cy="381909"/>
          </a:xfrm>
          <a:prstGeom prst="rect">
            <a:avLst/>
          </a:prstGeom>
        </p:spPr>
      </p:pic>
    </p:spTree>
    <p:extLst>
      <p:ext uri="{BB962C8B-B14F-4D97-AF65-F5344CB8AC3E}">
        <p14:creationId xmlns:p14="http://schemas.microsoft.com/office/powerpoint/2010/main" val="24260505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97933" y="1075267"/>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p:txBody>
      </p:sp>
    </p:spTree>
    <p:extLst>
      <p:ext uri="{BB962C8B-B14F-4D97-AF65-F5344CB8AC3E}">
        <p14:creationId xmlns:p14="http://schemas.microsoft.com/office/powerpoint/2010/main" val="186230543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SG"/>
              <a:t>Processing Time: the time of stream processing machine</a:t>
            </a:r>
          </a:p>
          <a:p>
            <a:endParaRPr lang="en-SG"/>
          </a:p>
          <a:p>
            <a:endParaRPr lang="en-SG"/>
          </a:p>
          <a:p>
            <a:pPr marL="0" indent="0">
              <a:buNone/>
            </a:pPr>
            <a:endParaRPr lang="en-SG"/>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20</a:t>
            </a:fld>
            <a:endParaRPr lang="en-US"/>
          </a:p>
        </p:txBody>
      </p:sp>
      <p:pic>
        <p:nvPicPr>
          <p:cNvPr id="6" name="Picture 5">
            <a:extLst>
              <a:ext uri="{FF2B5EF4-FFF2-40B4-BE49-F238E27FC236}">
                <a16:creationId xmlns:a16="http://schemas.microsoft.com/office/drawing/2014/main" id="{8684F1A0-A58F-127E-D418-22846D6CEF44}"/>
              </a:ext>
            </a:extLst>
          </p:cNvPr>
          <p:cNvPicPr>
            <a:picLocks noChangeAspect="1"/>
          </p:cNvPicPr>
          <p:nvPr/>
        </p:nvPicPr>
        <p:blipFill>
          <a:blip r:embed="rId3"/>
          <a:stretch>
            <a:fillRect/>
          </a:stretch>
        </p:blipFill>
        <p:spPr>
          <a:xfrm>
            <a:off x="1638300" y="2082910"/>
            <a:ext cx="5867400" cy="3535943"/>
          </a:xfrm>
          <a:prstGeom prst="rect">
            <a:avLst/>
          </a:prstGeom>
        </p:spPr>
      </p:pic>
    </p:spTree>
    <p:extLst>
      <p:ext uri="{BB962C8B-B14F-4D97-AF65-F5344CB8AC3E}">
        <p14:creationId xmlns:p14="http://schemas.microsoft.com/office/powerpoint/2010/main" val="12636756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SG"/>
              <a:t>Event Time: the time an event actually happened</a:t>
            </a:r>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21</a:t>
            </a:fld>
            <a:endParaRPr lang="en-US"/>
          </a:p>
        </p:txBody>
      </p:sp>
      <p:pic>
        <p:nvPicPr>
          <p:cNvPr id="7" name="Picture 6">
            <a:extLst>
              <a:ext uri="{FF2B5EF4-FFF2-40B4-BE49-F238E27FC236}">
                <a16:creationId xmlns:a16="http://schemas.microsoft.com/office/drawing/2014/main" id="{5E0402F9-BF7E-420B-C16E-97F773534E45}"/>
              </a:ext>
            </a:extLst>
          </p:cNvPr>
          <p:cNvPicPr>
            <a:picLocks noChangeAspect="1"/>
          </p:cNvPicPr>
          <p:nvPr/>
        </p:nvPicPr>
        <p:blipFill>
          <a:blip r:embed="rId2"/>
          <a:stretch>
            <a:fillRect/>
          </a:stretch>
        </p:blipFill>
        <p:spPr>
          <a:xfrm>
            <a:off x="1219200" y="2286000"/>
            <a:ext cx="6172200" cy="3698271"/>
          </a:xfrm>
          <a:prstGeom prst="rect">
            <a:avLst/>
          </a:prstGeom>
        </p:spPr>
      </p:pic>
    </p:spTree>
    <p:extLst>
      <p:ext uri="{BB962C8B-B14F-4D97-AF65-F5344CB8AC3E}">
        <p14:creationId xmlns:p14="http://schemas.microsoft.com/office/powerpoint/2010/main" val="344883307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US"/>
              <a:t>Event time completely decouples the processing speed from the results. </a:t>
            </a:r>
          </a:p>
          <a:p>
            <a:r>
              <a:rPr lang="en-US"/>
              <a:t>Operations based on event time are predictable and their results are deterministic. </a:t>
            </a:r>
          </a:p>
          <a:p>
            <a:r>
              <a:rPr lang="en-US"/>
              <a:t>An event time window computation will yield the same result no matter how fast the stream is processed or when the events arrive at the operator.</a:t>
            </a:r>
          </a:p>
          <a:p>
            <a:r>
              <a:rPr lang="en-US">
                <a:solidFill>
                  <a:srgbClr val="FF0000"/>
                </a:solidFill>
              </a:rPr>
              <a:t>how long do we have to wait before we can be certain that we have received all events that happened before a certain point of time? </a:t>
            </a:r>
            <a:endParaRPr lang="en-SG">
              <a:solidFill>
                <a:srgbClr val="FF0000"/>
              </a:solidFill>
            </a:endParaRPr>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22</a:t>
            </a:fld>
            <a:endParaRPr lang="en-US"/>
          </a:p>
        </p:txBody>
      </p:sp>
      <p:sp>
        <p:nvSpPr>
          <p:cNvPr id="5" name="Rectangle 4">
            <a:extLst>
              <a:ext uri="{FF2B5EF4-FFF2-40B4-BE49-F238E27FC236}">
                <a16:creationId xmlns:a16="http://schemas.microsoft.com/office/drawing/2014/main" id="{7534304D-4FF6-C3AC-C988-937675B3DCD8}"/>
              </a:ext>
            </a:extLst>
          </p:cNvPr>
          <p:cNvSpPr/>
          <p:nvPr/>
        </p:nvSpPr>
        <p:spPr>
          <a:xfrm>
            <a:off x="3647137" y="5248870"/>
            <a:ext cx="4031874"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watermarks</a:t>
            </a:r>
          </a:p>
        </p:txBody>
      </p:sp>
    </p:spTree>
    <p:extLst>
      <p:ext uri="{BB962C8B-B14F-4D97-AF65-F5344CB8AC3E}">
        <p14:creationId xmlns:p14="http://schemas.microsoft.com/office/powerpoint/2010/main" val="28336003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55087-5C7C-CBBD-E46F-7207AD5F6F31}"/>
              </a:ext>
            </a:extLst>
          </p:cNvPr>
          <p:cNvSpPr>
            <a:spLocks noGrp="1"/>
          </p:cNvSpPr>
          <p:nvPr>
            <p:ph idx="1"/>
          </p:nvPr>
        </p:nvSpPr>
        <p:spPr/>
        <p:txBody>
          <a:bodyPr/>
          <a:lstStyle/>
          <a:p>
            <a:r>
              <a:rPr lang="en-SG"/>
              <a:t>Aggregations with Event-Time Windows</a:t>
            </a:r>
          </a:p>
        </p:txBody>
      </p:sp>
      <p:sp>
        <p:nvSpPr>
          <p:cNvPr id="3" name="Title 2">
            <a:extLst>
              <a:ext uri="{FF2B5EF4-FFF2-40B4-BE49-F238E27FC236}">
                <a16:creationId xmlns:a16="http://schemas.microsoft.com/office/drawing/2014/main" id="{2BC2818E-D213-EC09-F797-34A0B5AD876E}"/>
              </a:ext>
            </a:extLst>
          </p:cNvPr>
          <p:cNvSpPr>
            <a:spLocks noGrp="1"/>
          </p:cNvSpPr>
          <p:nvPr>
            <p:ph type="title"/>
          </p:nvPr>
        </p:nvSpPr>
        <p:spPr/>
        <p:txBody>
          <a:bodyPr/>
          <a:lstStyle/>
          <a:p>
            <a:r>
              <a:rPr lang="en-SG"/>
              <a:t>Stateful Streaming Aggregations</a:t>
            </a:r>
          </a:p>
        </p:txBody>
      </p:sp>
      <p:sp>
        <p:nvSpPr>
          <p:cNvPr id="4" name="Slide Number Placeholder 3">
            <a:extLst>
              <a:ext uri="{FF2B5EF4-FFF2-40B4-BE49-F238E27FC236}">
                <a16:creationId xmlns:a16="http://schemas.microsoft.com/office/drawing/2014/main" id="{94C6FDBA-6A28-9961-7116-F1F9E0EBD35B}"/>
              </a:ext>
            </a:extLst>
          </p:cNvPr>
          <p:cNvSpPr>
            <a:spLocks noGrp="1"/>
          </p:cNvSpPr>
          <p:nvPr>
            <p:ph type="sldNum" sz="quarter" idx="10"/>
          </p:nvPr>
        </p:nvSpPr>
        <p:spPr/>
        <p:txBody>
          <a:bodyPr/>
          <a:lstStyle/>
          <a:p>
            <a:fld id="{95C605C4-1F5B-4B2B-8458-3FC432AF1FAC}" type="slidenum">
              <a:rPr lang="en-US" smtClean="0"/>
              <a:t>23</a:t>
            </a:fld>
            <a:endParaRPr lang="en-US"/>
          </a:p>
        </p:txBody>
      </p:sp>
      <p:pic>
        <p:nvPicPr>
          <p:cNvPr id="6" name="Picture 5">
            <a:extLst>
              <a:ext uri="{FF2B5EF4-FFF2-40B4-BE49-F238E27FC236}">
                <a16:creationId xmlns:a16="http://schemas.microsoft.com/office/drawing/2014/main" id="{1E51EDE1-700C-610C-8E2C-C3C98F8839D8}"/>
              </a:ext>
            </a:extLst>
          </p:cNvPr>
          <p:cNvPicPr>
            <a:picLocks noChangeAspect="1"/>
          </p:cNvPicPr>
          <p:nvPr/>
        </p:nvPicPr>
        <p:blipFill>
          <a:blip r:embed="rId2"/>
          <a:stretch>
            <a:fillRect/>
          </a:stretch>
        </p:blipFill>
        <p:spPr>
          <a:xfrm>
            <a:off x="838200" y="1681162"/>
            <a:ext cx="6581775" cy="828675"/>
          </a:xfrm>
          <a:prstGeom prst="rect">
            <a:avLst/>
          </a:prstGeom>
        </p:spPr>
      </p:pic>
      <p:pic>
        <p:nvPicPr>
          <p:cNvPr id="8" name="Picture 7">
            <a:extLst>
              <a:ext uri="{FF2B5EF4-FFF2-40B4-BE49-F238E27FC236}">
                <a16:creationId xmlns:a16="http://schemas.microsoft.com/office/drawing/2014/main" id="{47D9B95B-89CC-1F3B-61E7-6D0CFFF1EA02}"/>
              </a:ext>
            </a:extLst>
          </p:cNvPr>
          <p:cNvPicPr>
            <a:picLocks noChangeAspect="1"/>
          </p:cNvPicPr>
          <p:nvPr/>
        </p:nvPicPr>
        <p:blipFill>
          <a:blip r:embed="rId3"/>
          <a:stretch>
            <a:fillRect/>
          </a:stretch>
        </p:blipFill>
        <p:spPr>
          <a:xfrm>
            <a:off x="1028700" y="2910966"/>
            <a:ext cx="7162800" cy="3261234"/>
          </a:xfrm>
          <a:prstGeom prst="rect">
            <a:avLst/>
          </a:prstGeom>
        </p:spPr>
      </p:pic>
    </p:spTree>
    <p:extLst>
      <p:ext uri="{BB962C8B-B14F-4D97-AF65-F5344CB8AC3E}">
        <p14:creationId xmlns:p14="http://schemas.microsoft.com/office/powerpoint/2010/main" val="86364838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1C80F7-4E31-11E1-05C0-1103A27F37B4}"/>
              </a:ext>
            </a:extLst>
          </p:cNvPr>
          <p:cNvSpPr>
            <a:spLocks noGrp="1"/>
          </p:cNvSpPr>
          <p:nvPr>
            <p:ph type="sldNum" sz="quarter" idx="10"/>
          </p:nvPr>
        </p:nvSpPr>
        <p:spPr/>
        <p:txBody>
          <a:bodyPr/>
          <a:lstStyle/>
          <a:p>
            <a:fld id="{95C605C4-1F5B-4B2B-8458-3FC432AF1FAC}" type="slidenum">
              <a:rPr lang="en-US" smtClean="0"/>
              <a:t>24</a:t>
            </a:fld>
            <a:endParaRPr lang="en-US"/>
          </a:p>
        </p:txBody>
      </p:sp>
      <p:pic>
        <p:nvPicPr>
          <p:cNvPr id="6" name="Picture 5">
            <a:extLst>
              <a:ext uri="{FF2B5EF4-FFF2-40B4-BE49-F238E27FC236}">
                <a16:creationId xmlns:a16="http://schemas.microsoft.com/office/drawing/2014/main" id="{9D865827-4CCE-CA41-28A1-4EF2D18D2C60}"/>
              </a:ext>
            </a:extLst>
          </p:cNvPr>
          <p:cNvPicPr>
            <a:picLocks noChangeAspect="1"/>
          </p:cNvPicPr>
          <p:nvPr/>
        </p:nvPicPr>
        <p:blipFill>
          <a:blip r:embed="rId2"/>
          <a:stretch>
            <a:fillRect/>
          </a:stretch>
        </p:blipFill>
        <p:spPr>
          <a:xfrm>
            <a:off x="685800" y="685800"/>
            <a:ext cx="8058150" cy="981075"/>
          </a:xfrm>
          <a:prstGeom prst="rect">
            <a:avLst/>
          </a:prstGeom>
        </p:spPr>
      </p:pic>
      <p:pic>
        <p:nvPicPr>
          <p:cNvPr id="8" name="Picture 7">
            <a:extLst>
              <a:ext uri="{FF2B5EF4-FFF2-40B4-BE49-F238E27FC236}">
                <a16:creationId xmlns:a16="http://schemas.microsoft.com/office/drawing/2014/main" id="{8D0C4E24-7300-20F0-631C-6EE041C8E739}"/>
              </a:ext>
            </a:extLst>
          </p:cNvPr>
          <p:cNvPicPr>
            <a:picLocks noChangeAspect="1"/>
          </p:cNvPicPr>
          <p:nvPr/>
        </p:nvPicPr>
        <p:blipFill>
          <a:blip r:embed="rId3"/>
          <a:stretch>
            <a:fillRect/>
          </a:stretch>
        </p:blipFill>
        <p:spPr>
          <a:xfrm>
            <a:off x="457200" y="2107346"/>
            <a:ext cx="7786687" cy="4111239"/>
          </a:xfrm>
          <a:prstGeom prst="rect">
            <a:avLst/>
          </a:prstGeom>
        </p:spPr>
      </p:pic>
    </p:spTree>
    <p:extLst>
      <p:ext uri="{BB962C8B-B14F-4D97-AF65-F5344CB8AC3E}">
        <p14:creationId xmlns:p14="http://schemas.microsoft.com/office/powerpoint/2010/main" val="15895239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B51C93F-6D97-E448-ED21-97E711458E48}"/>
              </a:ext>
            </a:extLst>
          </p:cNvPr>
          <p:cNvSpPr>
            <a:spLocks noGrp="1"/>
          </p:cNvSpPr>
          <p:nvPr>
            <p:ph idx="1"/>
          </p:nvPr>
        </p:nvSpPr>
        <p:spPr/>
        <p:txBody>
          <a:bodyPr/>
          <a:lstStyle/>
          <a:p>
            <a:r>
              <a:rPr lang="en-US"/>
              <a:t>Updated counts in the result table after each five-minute trigger</a:t>
            </a:r>
          </a:p>
          <a:p>
            <a:endParaRPr lang="en-SG"/>
          </a:p>
        </p:txBody>
      </p:sp>
      <p:sp>
        <p:nvSpPr>
          <p:cNvPr id="2" name="Slide Number Placeholder 1">
            <a:extLst>
              <a:ext uri="{FF2B5EF4-FFF2-40B4-BE49-F238E27FC236}">
                <a16:creationId xmlns:a16="http://schemas.microsoft.com/office/drawing/2014/main" id="{FE0BCD8E-A390-F6C1-F5FC-CA4C59D5AAE1}"/>
              </a:ext>
            </a:extLst>
          </p:cNvPr>
          <p:cNvSpPr>
            <a:spLocks noGrp="1"/>
          </p:cNvSpPr>
          <p:nvPr>
            <p:ph type="sldNum" sz="quarter" idx="10"/>
          </p:nvPr>
        </p:nvSpPr>
        <p:spPr/>
        <p:txBody>
          <a:bodyPr/>
          <a:lstStyle/>
          <a:p>
            <a:fld id="{95C605C4-1F5B-4B2B-8458-3FC432AF1FAC}" type="slidenum">
              <a:rPr lang="en-US" smtClean="0"/>
              <a:pPr/>
              <a:t>25</a:t>
            </a:fld>
            <a:endParaRPr lang="en-US"/>
          </a:p>
        </p:txBody>
      </p:sp>
      <p:pic>
        <p:nvPicPr>
          <p:cNvPr id="4" name="Picture 3">
            <a:extLst>
              <a:ext uri="{FF2B5EF4-FFF2-40B4-BE49-F238E27FC236}">
                <a16:creationId xmlns:a16="http://schemas.microsoft.com/office/drawing/2014/main" id="{F011CBD4-B6ED-76A9-DAA1-51500D8B00F7}"/>
              </a:ext>
            </a:extLst>
          </p:cNvPr>
          <p:cNvPicPr>
            <a:picLocks noChangeAspect="1"/>
          </p:cNvPicPr>
          <p:nvPr/>
        </p:nvPicPr>
        <p:blipFill>
          <a:blip r:embed="rId2"/>
          <a:stretch>
            <a:fillRect/>
          </a:stretch>
        </p:blipFill>
        <p:spPr>
          <a:xfrm>
            <a:off x="841014" y="2209800"/>
            <a:ext cx="7309571" cy="3420411"/>
          </a:xfrm>
          <a:prstGeom prst="rect">
            <a:avLst/>
          </a:prstGeom>
        </p:spPr>
      </p:pic>
    </p:spTree>
    <p:extLst>
      <p:ext uri="{BB962C8B-B14F-4D97-AF65-F5344CB8AC3E}">
        <p14:creationId xmlns:p14="http://schemas.microsoft.com/office/powerpoint/2010/main" val="41165615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DFEE2-E3FE-C097-9368-37C0765F12EA}"/>
              </a:ext>
            </a:extLst>
          </p:cNvPr>
          <p:cNvSpPr>
            <a:spLocks noGrp="1"/>
          </p:cNvSpPr>
          <p:nvPr>
            <p:ph type="sldNum" sz="quarter" idx="10"/>
          </p:nvPr>
        </p:nvSpPr>
        <p:spPr/>
        <p:txBody>
          <a:bodyPr/>
          <a:lstStyle/>
          <a:p>
            <a:fld id="{95C605C4-1F5B-4B2B-8458-3FC432AF1FAC}" type="slidenum">
              <a:rPr lang="en-US" smtClean="0"/>
              <a:pPr/>
              <a:t>26</a:t>
            </a:fld>
            <a:endParaRPr lang="en-US"/>
          </a:p>
        </p:txBody>
      </p:sp>
      <p:sp>
        <p:nvSpPr>
          <p:cNvPr id="8" name="Content Placeholder 7">
            <a:extLst>
              <a:ext uri="{FF2B5EF4-FFF2-40B4-BE49-F238E27FC236}">
                <a16:creationId xmlns:a16="http://schemas.microsoft.com/office/drawing/2014/main" id="{ECC05191-3A63-BA02-A2DC-CB491E06B9CA}"/>
              </a:ext>
            </a:extLst>
          </p:cNvPr>
          <p:cNvSpPr>
            <a:spLocks noGrp="1"/>
          </p:cNvSpPr>
          <p:nvPr>
            <p:ph idx="1"/>
          </p:nvPr>
        </p:nvSpPr>
        <p:spPr>
          <a:xfrm>
            <a:off x="266700" y="140069"/>
            <a:ext cx="8458200" cy="5105400"/>
          </a:xfrm>
        </p:spPr>
        <p:txBody>
          <a:bodyPr/>
          <a:lstStyle/>
          <a:p>
            <a:r>
              <a:rPr lang="en-US"/>
              <a:t>Handling Late Data with Watermarks</a:t>
            </a:r>
            <a:endParaRPr lang="en-SG"/>
          </a:p>
          <a:p>
            <a:endParaRPr lang="en-SG"/>
          </a:p>
        </p:txBody>
      </p:sp>
      <p:pic>
        <p:nvPicPr>
          <p:cNvPr id="9" name="Content Placeholder 5">
            <a:extLst>
              <a:ext uri="{FF2B5EF4-FFF2-40B4-BE49-F238E27FC236}">
                <a16:creationId xmlns:a16="http://schemas.microsoft.com/office/drawing/2014/main" id="{D09FA32E-27DB-236B-2649-E7E7EF73F8D6}"/>
              </a:ext>
            </a:extLst>
          </p:cNvPr>
          <p:cNvPicPr>
            <a:picLocks noChangeAspect="1"/>
          </p:cNvPicPr>
          <p:nvPr/>
        </p:nvPicPr>
        <p:blipFill>
          <a:blip r:embed="rId3"/>
          <a:stretch>
            <a:fillRect/>
          </a:stretch>
        </p:blipFill>
        <p:spPr bwMode="auto">
          <a:xfrm>
            <a:off x="597860" y="914400"/>
            <a:ext cx="8334375" cy="1304925"/>
          </a:xfrm>
          <a:prstGeom prst="rect">
            <a:avLst/>
          </a:prstGeom>
          <a:noFill/>
          <a:ln w="9525">
            <a:noFill/>
            <a:miter lim="800000"/>
            <a:headEnd/>
            <a:tailEnd/>
          </a:ln>
        </p:spPr>
      </p:pic>
      <p:pic>
        <p:nvPicPr>
          <p:cNvPr id="11" name="Picture 10">
            <a:extLst>
              <a:ext uri="{FF2B5EF4-FFF2-40B4-BE49-F238E27FC236}">
                <a16:creationId xmlns:a16="http://schemas.microsoft.com/office/drawing/2014/main" id="{30058AE8-EDF7-1541-4909-4E4C2C43540E}"/>
              </a:ext>
            </a:extLst>
          </p:cNvPr>
          <p:cNvPicPr>
            <a:picLocks noChangeAspect="1"/>
          </p:cNvPicPr>
          <p:nvPr/>
        </p:nvPicPr>
        <p:blipFill>
          <a:blip r:embed="rId4"/>
          <a:stretch>
            <a:fillRect/>
          </a:stretch>
        </p:blipFill>
        <p:spPr>
          <a:xfrm>
            <a:off x="594316" y="2096898"/>
            <a:ext cx="7543800" cy="4661643"/>
          </a:xfrm>
          <a:prstGeom prst="rect">
            <a:avLst/>
          </a:prstGeom>
        </p:spPr>
      </p:pic>
      <p:pic>
        <p:nvPicPr>
          <p:cNvPr id="13" name="Picture 12">
            <a:extLst>
              <a:ext uri="{FF2B5EF4-FFF2-40B4-BE49-F238E27FC236}">
                <a16:creationId xmlns:a16="http://schemas.microsoft.com/office/drawing/2014/main" id="{B271548F-2B90-2928-C0F4-CB9B459BC0AD}"/>
              </a:ext>
            </a:extLst>
          </p:cNvPr>
          <p:cNvPicPr>
            <a:picLocks noChangeAspect="1"/>
          </p:cNvPicPr>
          <p:nvPr/>
        </p:nvPicPr>
        <p:blipFill>
          <a:blip r:embed="rId5"/>
          <a:stretch>
            <a:fillRect/>
          </a:stretch>
        </p:blipFill>
        <p:spPr>
          <a:xfrm>
            <a:off x="838200" y="1763523"/>
            <a:ext cx="2714625" cy="333375"/>
          </a:xfrm>
          <a:prstGeom prst="rect">
            <a:avLst/>
          </a:prstGeom>
        </p:spPr>
      </p:pic>
    </p:spTree>
    <p:extLst>
      <p:ext uri="{BB962C8B-B14F-4D97-AF65-F5344CB8AC3E}">
        <p14:creationId xmlns:p14="http://schemas.microsoft.com/office/powerpoint/2010/main" val="21582537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97E983-D024-B03C-0FA1-1487920F819F}"/>
              </a:ext>
            </a:extLst>
          </p:cNvPr>
          <p:cNvSpPr>
            <a:spLocks noGrp="1"/>
          </p:cNvSpPr>
          <p:nvPr>
            <p:ph idx="1"/>
          </p:nvPr>
        </p:nvSpPr>
        <p:spPr/>
        <p:txBody>
          <a:bodyPr/>
          <a:lstStyle/>
          <a:p>
            <a:r>
              <a:rPr lang="en-US"/>
              <a:t>Besides tuning Spark SQL engine, a few other considerations</a:t>
            </a:r>
          </a:p>
          <a:p>
            <a:pPr lvl="1"/>
            <a:r>
              <a:rPr lang="en-SG"/>
              <a:t>Cluster resource provisioning appropriately to run 24/7</a:t>
            </a:r>
          </a:p>
          <a:p>
            <a:pPr lvl="1"/>
            <a:r>
              <a:rPr lang="en-US"/>
              <a:t>Number of partitions for shuffles to be set much lower than batch queries</a:t>
            </a:r>
          </a:p>
          <a:p>
            <a:pPr lvl="1"/>
            <a:r>
              <a:rPr lang="en-US"/>
              <a:t>Setting source rate limits for stability</a:t>
            </a:r>
          </a:p>
          <a:p>
            <a:pPr lvl="1"/>
            <a:r>
              <a:rPr lang="en-US"/>
              <a:t>Multiple streaming queries in the same Spark application</a:t>
            </a:r>
          </a:p>
          <a:p>
            <a:pPr lvl="1"/>
            <a:endParaRPr lang="en-SG"/>
          </a:p>
        </p:txBody>
      </p:sp>
      <p:sp>
        <p:nvSpPr>
          <p:cNvPr id="3" name="Title 2">
            <a:extLst>
              <a:ext uri="{FF2B5EF4-FFF2-40B4-BE49-F238E27FC236}">
                <a16:creationId xmlns:a16="http://schemas.microsoft.com/office/drawing/2014/main" id="{94F96BB8-65CD-A855-2A41-C5EEAC9C9702}"/>
              </a:ext>
            </a:extLst>
          </p:cNvPr>
          <p:cNvSpPr>
            <a:spLocks noGrp="1"/>
          </p:cNvSpPr>
          <p:nvPr>
            <p:ph type="title"/>
          </p:nvPr>
        </p:nvSpPr>
        <p:spPr/>
        <p:txBody>
          <a:bodyPr/>
          <a:lstStyle/>
          <a:p>
            <a:r>
              <a:rPr lang="en-US"/>
              <a:t>Performance Tuning</a:t>
            </a:r>
            <a:endParaRPr lang="en-SG"/>
          </a:p>
        </p:txBody>
      </p:sp>
      <p:sp>
        <p:nvSpPr>
          <p:cNvPr id="2" name="Slide Number Placeholder 1">
            <a:extLst>
              <a:ext uri="{FF2B5EF4-FFF2-40B4-BE49-F238E27FC236}">
                <a16:creationId xmlns:a16="http://schemas.microsoft.com/office/drawing/2014/main" id="{FDAC338A-A7FB-4142-BBCD-1DA0D85DA053}"/>
              </a:ext>
            </a:extLst>
          </p:cNvPr>
          <p:cNvSpPr>
            <a:spLocks noGrp="1"/>
          </p:cNvSpPr>
          <p:nvPr>
            <p:ph type="sldNum" sz="quarter" idx="10"/>
          </p:nvPr>
        </p:nvSpPr>
        <p:spPr/>
        <p:txBody>
          <a:bodyPr/>
          <a:lstStyle/>
          <a:p>
            <a:fld id="{95C605C4-1F5B-4B2B-8458-3FC432AF1FAC}" type="slidenum">
              <a:rPr lang="en-US" smtClean="0"/>
              <a:pPr/>
              <a:t>27</a:t>
            </a:fld>
            <a:endParaRPr lang="en-US"/>
          </a:p>
        </p:txBody>
      </p:sp>
    </p:spTree>
    <p:extLst>
      <p:ext uri="{BB962C8B-B14F-4D97-AF65-F5344CB8AC3E}">
        <p14:creationId xmlns:p14="http://schemas.microsoft.com/office/powerpoint/2010/main" val="16026717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28</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93583" y="2151598"/>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a:p>
            <a:endParaRPr lang="en-US" b="1"/>
          </a:p>
        </p:txBody>
      </p:sp>
    </p:spTree>
    <p:extLst>
      <p:ext uri="{BB962C8B-B14F-4D97-AF65-F5344CB8AC3E}">
        <p14:creationId xmlns:p14="http://schemas.microsoft.com/office/powerpoint/2010/main" val="3077054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1083FD-7EBA-E939-C22E-60DB84F4BBCA}"/>
              </a:ext>
            </a:extLst>
          </p:cNvPr>
          <p:cNvPicPr>
            <a:picLocks noGrp="1" noChangeAspect="1"/>
          </p:cNvPicPr>
          <p:nvPr>
            <p:ph idx="1"/>
          </p:nvPr>
        </p:nvPicPr>
        <p:blipFill>
          <a:blip r:embed="rId3"/>
          <a:stretch>
            <a:fillRect/>
          </a:stretch>
        </p:blipFill>
        <p:spPr>
          <a:xfrm>
            <a:off x="381000" y="1949677"/>
            <a:ext cx="8458200" cy="3339646"/>
          </a:xfrm>
        </p:spPr>
      </p:pic>
      <p:sp>
        <p:nvSpPr>
          <p:cNvPr id="3" name="Title 2">
            <a:extLst>
              <a:ext uri="{FF2B5EF4-FFF2-40B4-BE49-F238E27FC236}">
                <a16:creationId xmlns:a16="http://schemas.microsoft.com/office/drawing/2014/main" id="{F8C87B3A-1F57-1E82-8365-DD9A29CA8C03}"/>
              </a:ext>
            </a:extLst>
          </p:cNvPr>
          <p:cNvSpPr>
            <a:spLocks noGrp="1"/>
          </p:cNvSpPr>
          <p:nvPr>
            <p:ph type="title"/>
          </p:nvPr>
        </p:nvSpPr>
        <p:spPr/>
        <p:txBody>
          <a:bodyPr/>
          <a:lstStyle/>
          <a:p>
            <a:r>
              <a:rPr lang="en-SG"/>
              <a:t>Event-driven streaming application</a:t>
            </a:r>
          </a:p>
        </p:txBody>
      </p:sp>
      <p:sp>
        <p:nvSpPr>
          <p:cNvPr id="4" name="Slide Number Placeholder 3">
            <a:extLst>
              <a:ext uri="{FF2B5EF4-FFF2-40B4-BE49-F238E27FC236}">
                <a16:creationId xmlns:a16="http://schemas.microsoft.com/office/drawing/2014/main" id="{6E6AFBA8-F6CC-B1C6-A48E-AF061AACEBAB}"/>
              </a:ext>
            </a:extLst>
          </p:cNvPr>
          <p:cNvSpPr>
            <a:spLocks noGrp="1"/>
          </p:cNvSpPr>
          <p:nvPr>
            <p:ph type="sldNum" sz="quarter" idx="10"/>
          </p:nvPr>
        </p:nvSpPr>
        <p:spPr/>
        <p:txBody>
          <a:bodyPr/>
          <a:lstStyle/>
          <a:p>
            <a:fld id="{95C605C4-1F5B-4B2B-8458-3FC432AF1FAC}" type="slidenum">
              <a:rPr lang="en-US" smtClean="0"/>
              <a:t>29</a:t>
            </a:fld>
            <a:endParaRPr lang="en-US"/>
          </a:p>
        </p:txBody>
      </p:sp>
    </p:spTree>
    <p:extLst>
      <p:ext uri="{BB962C8B-B14F-4D97-AF65-F5344CB8AC3E}">
        <p14:creationId xmlns:p14="http://schemas.microsoft.com/office/powerpoint/2010/main" val="14540040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3BFA0-C094-DD48-84DB-4E4D0FD8B23F}"/>
              </a:ext>
            </a:extLst>
          </p:cNvPr>
          <p:cNvSpPr>
            <a:spLocks noGrp="1"/>
          </p:cNvSpPr>
          <p:nvPr>
            <p:ph idx="1"/>
          </p:nvPr>
        </p:nvSpPr>
        <p:spPr/>
        <p:txBody>
          <a:bodyPr/>
          <a:lstStyle/>
          <a:p>
            <a:r>
              <a:rPr lang="en-US"/>
              <a:t>In many settings, the data is </a:t>
            </a:r>
            <a:r>
              <a:rPr lang="en-US" b="1"/>
              <a:t>arriving over time</a:t>
            </a:r>
            <a:r>
              <a:rPr lang="en-US"/>
              <a:t>; it is not received all at once</a:t>
            </a:r>
          </a:p>
          <a:p>
            <a:pPr lvl="1"/>
            <a:r>
              <a:rPr lang="en-US"/>
              <a:t>Streaming (or “online”) approaches are designed to process their input </a:t>
            </a:r>
            <a:r>
              <a:rPr lang="en-US" b="1"/>
              <a:t>as it is received</a:t>
            </a:r>
          </a:p>
          <a:p>
            <a:pPr lvl="1"/>
            <a:r>
              <a:rPr lang="en-US"/>
              <a:t>This is in contrast to</a:t>
            </a:r>
            <a:r>
              <a:rPr lang="en-US" b="1"/>
              <a:t> </a:t>
            </a:r>
            <a:r>
              <a:rPr lang="en-US"/>
              <a:t>offline or batch approaches that operate on the full dataset, all at once</a:t>
            </a:r>
          </a:p>
        </p:txBody>
      </p:sp>
      <p:sp>
        <p:nvSpPr>
          <p:cNvPr id="3" name="Title 2">
            <a:extLst>
              <a:ext uri="{FF2B5EF4-FFF2-40B4-BE49-F238E27FC236}">
                <a16:creationId xmlns:a16="http://schemas.microsoft.com/office/drawing/2014/main" id="{AAC84B76-BD99-4D42-8D70-47079F40E7B0}"/>
              </a:ext>
            </a:extLst>
          </p:cNvPr>
          <p:cNvSpPr>
            <a:spLocks noGrp="1"/>
          </p:cNvSpPr>
          <p:nvPr>
            <p:ph type="title"/>
          </p:nvPr>
        </p:nvSpPr>
        <p:spPr/>
        <p:txBody>
          <a:bodyPr/>
          <a:lstStyle/>
          <a:p>
            <a:r>
              <a:rPr lang="en-US"/>
              <a:t>Streams: Motivation</a:t>
            </a:r>
          </a:p>
        </p:txBody>
      </p:sp>
      <p:sp>
        <p:nvSpPr>
          <p:cNvPr id="4" name="Slide Number Placeholder 3">
            <a:extLst>
              <a:ext uri="{FF2B5EF4-FFF2-40B4-BE49-F238E27FC236}">
                <a16:creationId xmlns:a16="http://schemas.microsoft.com/office/drawing/2014/main" id="{342C70AF-CC5F-6142-8DA9-EB0E3F7DC2B3}"/>
              </a:ext>
            </a:extLst>
          </p:cNvPr>
          <p:cNvSpPr>
            <a:spLocks noGrp="1"/>
          </p:cNvSpPr>
          <p:nvPr>
            <p:ph type="sldNum" sz="quarter" idx="10"/>
          </p:nvPr>
        </p:nvSpPr>
        <p:spPr/>
        <p:txBody>
          <a:bodyPr/>
          <a:lstStyle/>
          <a:p>
            <a:fld id="{95C605C4-1F5B-4B2B-8458-3FC432AF1FAC}" type="slidenum">
              <a:rPr lang="en-US" smtClean="0"/>
              <a:t>3</a:t>
            </a:fld>
            <a:endParaRPr lang="en-US"/>
          </a:p>
        </p:txBody>
      </p:sp>
      <p:pic>
        <p:nvPicPr>
          <p:cNvPr id="5" name="Picture 4">
            <a:extLst>
              <a:ext uri="{FF2B5EF4-FFF2-40B4-BE49-F238E27FC236}">
                <a16:creationId xmlns:a16="http://schemas.microsoft.com/office/drawing/2014/main" id="{9D9CF79C-C2E8-FB4C-98F6-8DC0AD04A881}"/>
              </a:ext>
            </a:extLst>
          </p:cNvPr>
          <p:cNvPicPr>
            <a:picLocks noChangeAspect="1"/>
          </p:cNvPicPr>
          <p:nvPr/>
        </p:nvPicPr>
        <p:blipFill>
          <a:blip r:embed="rId2"/>
          <a:stretch>
            <a:fillRect/>
          </a:stretch>
        </p:blipFill>
        <p:spPr>
          <a:xfrm>
            <a:off x="0" y="3619500"/>
            <a:ext cx="9144000" cy="2766104"/>
          </a:xfrm>
          <a:prstGeom prst="rect">
            <a:avLst/>
          </a:prstGeom>
        </p:spPr>
      </p:pic>
    </p:spTree>
    <p:extLst>
      <p:ext uri="{BB962C8B-B14F-4D97-AF65-F5344CB8AC3E}">
        <p14:creationId xmlns:p14="http://schemas.microsoft.com/office/powerpoint/2010/main" val="1051062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65F6D-05C7-FF19-1899-654981E07F56}"/>
              </a:ext>
            </a:extLst>
          </p:cNvPr>
          <p:cNvSpPr>
            <a:spLocks noGrp="1"/>
          </p:cNvSpPr>
          <p:nvPr>
            <p:ph idx="1"/>
          </p:nvPr>
        </p:nvSpPr>
        <p:spPr/>
        <p:txBody>
          <a:bodyPr/>
          <a:lstStyle/>
          <a:p>
            <a:r>
              <a:rPr lang="en-SG"/>
              <a:t>Dataflow Graph</a:t>
            </a:r>
          </a:p>
          <a:p>
            <a:pPr lvl="1"/>
            <a:r>
              <a:rPr lang="en-US"/>
              <a:t>A logical dataflow graph to continuously count hashtags (nodes represent operators and edges denote data dependencies)</a:t>
            </a:r>
            <a:endParaRPr lang="en-SG"/>
          </a:p>
          <a:p>
            <a:pPr lvl="1"/>
            <a:endParaRPr lang="en-SG"/>
          </a:p>
        </p:txBody>
      </p:sp>
      <p:sp>
        <p:nvSpPr>
          <p:cNvPr id="3" name="Title 2">
            <a:extLst>
              <a:ext uri="{FF2B5EF4-FFF2-40B4-BE49-F238E27FC236}">
                <a16:creationId xmlns:a16="http://schemas.microsoft.com/office/drawing/2014/main" id="{1F7AB072-AAEE-DF03-F0B9-618A9742516F}"/>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397737CC-19FC-4099-F047-27BC026DE04A}"/>
              </a:ext>
            </a:extLst>
          </p:cNvPr>
          <p:cNvSpPr>
            <a:spLocks noGrp="1"/>
          </p:cNvSpPr>
          <p:nvPr>
            <p:ph type="sldNum" sz="quarter" idx="10"/>
          </p:nvPr>
        </p:nvSpPr>
        <p:spPr/>
        <p:txBody>
          <a:bodyPr/>
          <a:lstStyle/>
          <a:p>
            <a:fld id="{95C605C4-1F5B-4B2B-8458-3FC432AF1FAC}" type="slidenum">
              <a:rPr lang="en-US" smtClean="0"/>
              <a:t>30</a:t>
            </a:fld>
            <a:endParaRPr lang="en-US"/>
          </a:p>
        </p:txBody>
      </p:sp>
      <p:pic>
        <p:nvPicPr>
          <p:cNvPr id="6" name="Picture 5">
            <a:extLst>
              <a:ext uri="{FF2B5EF4-FFF2-40B4-BE49-F238E27FC236}">
                <a16:creationId xmlns:a16="http://schemas.microsoft.com/office/drawing/2014/main" id="{CF221128-643F-103D-FEE0-BA6323FC5548}"/>
              </a:ext>
            </a:extLst>
          </p:cNvPr>
          <p:cNvPicPr>
            <a:picLocks noChangeAspect="1"/>
          </p:cNvPicPr>
          <p:nvPr/>
        </p:nvPicPr>
        <p:blipFill>
          <a:blip r:embed="rId2"/>
          <a:stretch>
            <a:fillRect/>
          </a:stretch>
        </p:blipFill>
        <p:spPr>
          <a:xfrm>
            <a:off x="419100" y="3200400"/>
            <a:ext cx="8305800" cy="1578840"/>
          </a:xfrm>
          <a:prstGeom prst="rect">
            <a:avLst/>
          </a:prstGeom>
        </p:spPr>
      </p:pic>
    </p:spTree>
    <p:extLst>
      <p:ext uri="{BB962C8B-B14F-4D97-AF65-F5344CB8AC3E}">
        <p14:creationId xmlns:p14="http://schemas.microsoft.com/office/powerpoint/2010/main" val="9778387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27D54F-3BCF-E3F6-EC0E-D5088B276D8A}"/>
              </a:ext>
            </a:extLst>
          </p:cNvPr>
          <p:cNvSpPr>
            <a:spLocks noGrp="1"/>
          </p:cNvSpPr>
          <p:nvPr>
            <p:ph idx="1"/>
          </p:nvPr>
        </p:nvSpPr>
        <p:spPr/>
        <p:txBody>
          <a:bodyPr/>
          <a:lstStyle/>
          <a:p>
            <a:r>
              <a:rPr lang="en-US"/>
              <a:t>A physical dataflow plan for counting hashtags (nodes represent tasks)</a:t>
            </a:r>
            <a:endParaRPr lang="en-SG"/>
          </a:p>
        </p:txBody>
      </p:sp>
      <p:sp>
        <p:nvSpPr>
          <p:cNvPr id="3" name="Title 2">
            <a:extLst>
              <a:ext uri="{FF2B5EF4-FFF2-40B4-BE49-F238E27FC236}">
                <a16:creationId xmlns:a16="http://schemas.microsoft.com/office/drawing/2014/main" id="{5C46707B-4DA4-FA6A-760F-B92166F18B92}"/>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5C8B1F1F-C6C0-83FB-5F2C-34E7FBA02CAC}"/>
              </a:ext>
            </a:extLst>
          </p:cNvPr>
          <p:cNvSpPr>
            <a:spLocks noGrp="1"/>
          </p:cNvSpPr>
          <p:nvPr>
            <p:ph type="sldNum" sz="quarter" idx="10"/>
          </p:nvPr>
        </p:nvSpPr>
        <p:spPr/>
        <p:txBody>
          <a:bodyPr/>
          <a:lstStyle/>
          <a:p>
            <a:fld id="{95C605C4-1F5B-4B2B-8458-3FC432AF1FAC}" type="slidenum">
              <a:rPr lang="en-US" smtClean="0"/>
              <a:t>31</a:t>
            </a:fld>
            <a:endParaRPr lang="en-US"/>
          </a:p>
        </p:txBody>
      </p:sp>
      <p:pic>
        <p:nvPicPr>
          <p:cNvPr id="6" name="Picture 5">
            <a:extLst>
              <a:ext uri="{FF2B5EF4-FFF2-40B4-BE49-F238E27FC236}">
                <a16:creationId xmlns:a16="http://schemas.microsoft.com/office/drawing/2014/main" id="{69B21B31-0BEA-D9B5-5E2A-7ACBBEA32BB9}"/>
              </a:ext>
            </a:extLst>
          </p:cNvPr>
          <p:cNvPicPr>
            <a:picLocks noChangeAspect="1"/>
          </p:cNvPicPr>
          <p:nvPr/>
        </p:nvPicPr>
        <p:blipFill>
          <a:blip r:embed="rId2"/>
          <a:stretch>
            <a:fillRect/>
          </a:stretch>
        </p:blipFill>
        <p:spPr>
          <a:xfrm>
            <a:off x="685800" y="2667000"/>
            <a:ext cx="7772400" cy="2825818"/>
          </a:xfrm>
          <a:prstGeom prst="rect">
            <a:avLst/>
          </a:prstGeom>
        </p:spPr>
      </p:pic>
    </p:spTree>
    <p:extLst>
      <p:ext uri="{BB962C8B-B14F-4D97-AF65-F5344CB8AC3E}">
        <p14:creationId xmlns:p14="http://schemas.microsoft.com/office/powerpoint/2010/main" val="2205682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907A9-D882-1D32-3D94-D7A8AB8D26C5}"/>
              </a:ext>
            </a:extLst>
          </p:cNvPr>
          <p:cNvSpPr>
            <a:spLocks noGrp="1"/>
          </p:cNvSpPr>
          <p:nvPr>
            <p:ph idx="1"/>
          </p:nvPr>
        </p:nvSpPr>
        <p:spPr/>
        <p:txBody>
          <a:bodyPr/>
          <a:lstStyle/>
          <a:p>
            <a:r>
              <a:rPr lang="en-SG"/>
              <a:t>Data Exchange Strategies</a:t>
            </a:r>
          </a:p>
        </p:txBody>
      </p:sp>
      <p:sp>
        <p:nvSpPr>
          <p:cNvPr id="3" name="Title 2">
            <a:extLst>
              <a:ext uri="{FF2B5EF4-FFF2-40B4-BE49-F238E27FC236}">
                <a16:creationId xmlns:a16="http://schemas.microsoft.com/office/drawing/2014/main" id="{63004997-3B82-A9E9-FE61-EAC2164F59E7}"/>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DFB3E2E4-3FE0-C286-24B9-64B340675F5D}"/>
              </a:ext>
            </a:extLst>
          </p:cNvPr>
          <p:cNvSpPr>
            <a:spLocks noGrp="1"/>
          </p:cNvSpPr>
          <p:nvPr>
            <p:ph type="sldNum" sz="quarter" idx="10"/>
          </p:nvPr>
        </p:nvSpPr>
        <p:spPr/>
        <p:txBody>
          <a:bodyPr/>
          <a:lstStyle/>
          <a:p>
            <a:fld id="{95C605C4-1F5B-4B2B-8458-3FC432AF1FAC}" type="slidenum">
              <a:rPr lang="en-US" smtClean="0"/>
              <a:t>32</a:t>
            </a:fld>
            <a:endParaRPr lang="en-US"/>
          </a:p>
        </p:txBody>
      </p:sp>
      <p:pic>
        <p:nvPicPr>
          <p:cNvPr id="6" name="Picture 5">
            <a:extLst>
              <a:ext uri="{FF2B5EF4-FFF2-40B4-BE49-F238E27FC236}">
                <a16:creationId xmlns:a16="http://schemas.microsoft.com/office/drawing/2014/main" id="{19193E7E-CC3E-5090-53F5-2A3887AC8204}"/>
              </a:ext>
            </a:extLst>
          </p:cNvPr>
          <p:cNvPicPr>
            <a:picLocks noChangeAspect="1"/>
          </p:cNvPicPr>
          <p:nvPr/>
        </p:nvPicPr>
        <p:blipFill>
          <a:blip r:embed="rId2"/>
          <a:stretch>
            <a:fillRect/>
          </a:stretch>
        </p:blipFill>
        <p:spPr>
          <a:xfrm>
            <a:off x="1143000" y="1828800"/>
            <a:ext cx="7162800" cy="4228042"/>
          </a:xfrm>
          <a:prstGeom prst="rect">
            <a:avLst/>
          </a:prstGeom>
        </p:spPr>
      </p:pic>
    </p:spTree>
    <p:extLst>
      <p:ext uri="{BB962C8B-B14F-4D97-AF65-F5344CB8AC3E}">
        <p14:creationId xmlns:p14="http://schemas.microsoft.com/office/powerpoint/2010/main" val="14292944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8F05E2-82A8-D88D-AFDC-C0A4D777D71E}"/>
              </a:ext>
            </a:extLst>
          </p:cNvPr>
          <p:cNvPicPr>
            <a:picLocks noGrp="1" noChangeAspect="1"/>
          </p:cNvPicPr>
          <p:nvPr>
            <p:ph idx="1"/>
          </p:nvPr>
        </p:nvPicPr>
        <p:blipFill>
          <a:blip r:embed="rId3"/>
          <a:stretch>
            <a:fillRect/>
          </a:stretch>
        </p:blipFill>
        <p:spPr>
          <a:xfrm>
            <a:off x="152400" y="2209800"/>
            <a:ext cx="8915399" cy="3962400"/>
          </a:xfrm>
        </p:spPr>
      </p:pic>
      <p:sp>
        <p:nvSpPr>
          <p:cNvPr id="3" name="Title 2">
            <a:extLst>
              <a:ext uri="{FF2B5EF4-FFF2-40B4-BE49-F238E27FC236}">
                <a16:creationId xmlns:a16="http://schemas.microsoft.com/office/drawing/2014/main" id="{41E71D31-6964-177A-EFC4-220D331EAE46}"/>
              </a:ext>
            </a:extLst>
          </p:cNvPr>
          <p:cNvSpPr>
            <a:spLocks noGrp="1"/>
          </p:cNvSpPr>
          <p:nvPr>
            <p:ph type="title"/>
          </p:nvPr>
        </p:nvSpPr>
        <p:spPr/>
        <p:txBody>
          <a:bodyPr/>
          <a:lstStyle/>
          <a:p>
            <a:r>
              <a:rPr lang="en-SG"/>
              <a:t>System Architecture</a:t>
            </a:r>
          </a:p>
        </p:txBody>
      </p:sp>
      <p:sp>
        <p:nvSpPr>
          <p:cNvPr id="4" name="Slide Number Placeholder 3">
            <a:extLst>
              <a:ext uri="{FF2B5EF4-FFF2-40B4-BE49-F238E27FC236}">
                <a16:creationId xmlns:a16="http://schemas.microsoft.com/office/drawing/2014/main" id="{3B4CA963-0B35-1B0B-2A4F-D0A31A85BC4B}"/>
              </a:ext>
            </a:extLst>
          </p:cNvPr>
          <p:cNvSpPr>
            <a:spLocks noGrp="1"/>
          </p:cNvSpPr>
          <p:nvPr>
            <p:ph type="sldNum" sz="quarter" idx="10"/>
          </p:nvPr>
        </p:nvSpPr>
        <p:spPr/>
        <p:txBody>
          <a:bodyPr/>
          <a:lstStyle/>
          <a:p>
            <a:fld id="{95C605C4-1F5B-4B2B-8458-3FC432AF1FAC}" type="slidenum">
              <a:rPr lang="en-US" smtClean="0"/>
              <a:t>33</a:t>
            </a:fld>
            <a:endParaRPr lang="en-US"/>
          </a:p>
        </p:txBody>
      </p:sp>
      <p:sp>
        <p:nvSpPr>
          <p:cNvPr id="7" name="TextBox 6">
            <a:extLst>
              <a:ext uri="{FF2B5EF4-FFF2-40B4-BE49-F238E27FC236}">
                <a16:creationId xmlns:a16="http://schemas.microsoft.com/office/drawing/2014/main" id="{152399C4-6837-07B0-3A55-9769406E88E3}"/>
              </a:ext>
            </a:extLst>
          </p:cNvPr>
          <p:cNvSpPr txBox="1"/>
          <p:nvPr/>
        </p:nvSpPr>
        <p:spPr>
          <a:xfrm>
            <a:off x="6248400" y="4114799"/>
            <a:ext cx="1447800" cy="584775"/>
          </a:xfrm>
          <a:prstGeom prst="rect">
            <a:avLst/>
          </a:prstGeom>
          <a:solidFill>
            <a:schemeClr val="accent5"/>
          </a:solidFill>
          <a:ln w="38100">
            <a:solidFill>
              <a:schemeClr val="bg2"/>
            </a:solidFill>
          </a:ln>
        </p:spPr>
        <p:txBody>
          <a:bodyPr wrap="square" rtlCol="0">
            <a:spAutoFit/>
          </a:bodyPr>
          <a:lstStyle/>
          <a:p>
            <a:r>
              <a:rPr lang="en-US">
                <a:solidFill>
                  <a:schemeClr val="bg2"/>
                </a:solidFill>
              </a:rPr>
              <a:t>Task Manager</a:t>
            </a:r>
            <a:endParaRPr lang="en-SG">
              <a:solidFill>
                <a:schemeClr val="bg2"/>
              </a:solidFill>
            </a:endParaRPr>
          </a:p>
        </p:txBody>
      </p:sp>
      <p:sp>
        <p:nvSpPr>
          <p:cNvPr id="2" name="Content Placeholder 1">
            <a:extLst>
              <a:ext uri="{FF2B5EF4-FFF2-40B4-BE49-F238E27FC236}">
                <a16:creationId xmlns:a16="http://schemas.microsoft.com/office/drawing/2014/main" id="{87D85881-B6FA-167A-C443-712BB2C52A2D}"/>
              </a:ext>
            </a:extLst>
          </p:cNvPr>
          <p:cNvSpPr txBox="1">
            <a:spLocks/>
          </p:cNvSpPr>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err="1"/>
              <a:t>Flink</a:t>
            </a:r>
            <a:r>
              <a:rPr lang="en-US" b="0" kern="0"/>
              <a:t> is a distributed system for stateful parallel data stream processing. </a:t>
            </a:r>
            <a:endParaRPr lang="en-SG" b="0" kern="0"/>
          </a:p>
        </p:txBody>
      </p:sp>
    </p:spTree>
    <p:extLst>
      <p:ext uri="{BB962C8B-B14F-4D97-AF65-F5344CB8AC3E}">
        <p14:creationId xmlns:p14="http://schemas.microsoft.com/office/powerpoint/2010/main" val="2092164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64E76-D589-0ED3-04DC-AB292F483B47}"/>
              </a:ext>
            </a:extLst>
          </p:cNvPr>
          <p:cNvSpPr>
            <a:spLocks noGrp="1"/>
          </p:cNvSpPr>
          <p:nvPr>
            <p:ph type="title"/>
          </p:nvPr>
        </p:nvSpPr>
        <p:spPr/>
        <p:txBody>
          <a:bodyPr/>
          <a:lstStyle/>
          <a:p>
            <a:r>
              <a:rPr lang="en-SG"/>
              <a:t>Task Execution</a:t>
            </a:r>
          </a:p>
        </p:txBody>
      </p:sp>
      <p:sp>
        <p:nvSpPr>
          <p:cNvPr id="4" name="Slide Number Placeholder 3">
            <a:extLst>
              <a:ext uri="{FF2B5EF4-FFF2-40B4-BE49-F238E27FC236}">
                <a16:creationId xmlns:a16="http://schemas.microsoft.com/office/drawing/2014/main" id="{697BDC2B-88E5-5C0A-85DC-B6F9EEF7C933}"/>
              </a:ext>
            </a:extLst>
          </p:cNvPr>
          <p:cNvSpPr>
            <a:spLocks noGrp="1"/>
          </p:cNvSpPr>
          <p:nvPr>
            <p:ph type="sldNum" sz="quarter" idx="10"/>
          </p:nvPr>
        </p:nvSpPr>
        <p:spPr/>
        <p:txBody>
          <a:bodyPr/>
          <a:lstStyle/>
          <a:p>
            <a:fld id="{95C605C4-1F5B-4B2B-8458-3FC432AF1FAC}" type="slidenum">
              <a:rPr lang="en-US" smtClean="0"/>
              <a:t>34</a:t>
            </a:fld>
            <a:endParaRPr lang="en-US"/>
          </a:p>
        </p:txBody>
      </p:sp>
      <p:sp>
        <p:nvSpPr>
          <p:cNvPr id="5" name="Content Placeholder 4">
            <a:extLst>
              <a:ext uri="{FF2B5EF4-FFF2-40B4-BE49-F238E27FC236}">
                <a16:creationId xmlns:a16="http://schemas.microsoft.com/office/drawing/2014/main" id="{F7F559E2-377C-4FA5-89A7-783F58BA5D2A}"/>
              </a:ext>
            </a:extLst>
          </p:cNvPr>
          <p:cNvSpPr>
            <a:spLocks noGrp="1"/>
          </p:cNvSpPr>
          <p:nvPr>
            <p:ph idx="1"/>
          </p:nvPr>
        </p:nvSpPr>
        <p:spPr/>
        <p:txBody>
          <a:bodyPr/>
          <a:lstStyle/>
          <a:p>
            <a:r>
              <a:rPr lang="en-US">
                <a:effectLst/>
              </a:rPr>
              <a:t>A </a:t>
            </a:r>
            <a:r>
              <a:rPr lang="en-US" err="1">
                <a:effectLst/>
              </a:rPr>
              <a:t>TaskManager</a:t>
            </a:r>
            <a:r>
              <a:rPr lang="en-US">
                <a:effectLst/>
              </a:rPr>
              <a:t> can execute several tasks at the same time: </a:t>
            </a:r>
          </a:p>
          <a:p>
            <a:pPr lvl="1"/>
            <a:r>
              <a:rPr lang="en-US">
                <a:effectLst/>
              </a:rPr>
              <a:t>tasks of the same operator (data parallelism)</a:t>
            </a:r>
          </a:p>
          <a:p>
            <a:pPr lvl="1"/>
            <a:r>
              <a:rPr lang="en-US"/>
              <a:t>t</a:t>
            </a:r>
            <a:r>
              <a:rPr lang="en-US">
                <a:effectLst/>
              </a:rPr>
              <a:t>asks of different operators (task parallelism)</a:t>
            </a:r>
          </a:p>
          <a:p>
            <a:pPr lvl="1"/>
            <a:r>
              <a:rPr lang="en-US">
                <a:effectLst/>
              </a:rPr>
              <a:t>tasks from a different application (job parallelism)</a:t>
            </a:r>
            <a:endParaRPr lang="en-SG"/>
          </a:p>
        </p:txBody>
      </p:sp>
      <p:pic>
        <p:nvPicPr>
          <p:cNvPr id="8" name="Picture 7">
            <a:extLst>
              <a:ext uri="{FF2B5EF4-FFF2-40B4-BE49-F238E27FC236}">
                <a16:creationId xmlns:a16="http://schemas.microsoft.com/office/drawing/2014/main" id="{A04A506D-6562-3E0E-72EC-E6B1BF9443A6}"/>
              </a:ext>
            </a:extLst>
          </p:cNvPr>
          <p:cNvPicPr>
            <a:picLocks noChangeAspect="1"/>
          </p:cNvPicPr>
          <p:nvPr/>
        </p:nvPicPr>
        <p:blipFill>
          <a:blip r:embed="rId2"/>
          <a:stretch>
            <a:fillRect/>
          </a:stretch>
        </p:blipFill>
        <p:spPr>
          <a:xfrm>
            <a:off x="952500" y="3352800"/>
            <a:ext cx="7086600" cy="3131786"/>
          </a:xfrm>
          <a:prstGeom prst="rect">
            <a:avLst/>
          </a:prstGeom>
        </p:spPr>
      </p:pic>
    </p:spTree>
    <p:extLst>
      <p:ext uri="{BB962C8B-B14F-4D97-AF65-F5344CB8AC3E}">
        <p14:creationId xmlns:p14="http://schemas.microsoft.com/office/powerpoint/2010/main" val="18732700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64E76-D589-0ED3-04DC-AB292F483B47}"/>
              </a:ext>
            </a:extLst>
          </p:cNvPr>
          <p:cNvSpPr>
            <a:spLocks noGrp="1"/>
          </p:cNvSpPr>
          <p:nvPr>
            <p:ph type="title"/>
          </p:nvPr>
        </p:nvSpPr>
        <p:spPr/>
        <p:txBody>
          <a:bodyPr/>
          <a:lstStyle/>
          <a:p>
            <a:r>
              <a:rPr lang="en-SG"/>
              <a:t>Task Execution</a:t>
            </a:r>
          </a:p>
        </p:txBody>
      </p:sp>
      <p:sp>
        <p:nvSpPr>
          <p:cNvPr id="4" name="Slide Number Placeholder 3">
            <a:extLst>
              <a:ext uri="{FF2B5EF4-FFF2-40B4-BE49-F238E27FC236}">
                <a16:creationId xmlns:a16="http://schemas.microsoft.com/office/drawing/2014/main" id="{697BDC2B-88E5-5C0A-85DC-B6F9EEF7C933}"/>
              </a:ext>
            </a:extLst>
          </p:cNvPr>
          <p:cNvSpPr>
            <a:spLocks noGrp="1"/>
          </p:cNvSpPr>
          <p:nvPr>
            <p:ph type="sldNum" sz="quarter" idx="10"/>
          </p:nvPr>
        </p:nvSpPr>
        <p:spPr/>
        <p:txBody>
          <a:bodyPr/>
          <a:lstStyle/>
          <a:p>
            <a:fld id="{95C605C4-1F5B-4B2B-8458-3FC432AF1FAC}" type="slidenum">
              <a:rPr lang="en-US" smtClean="0"/>
              <a:t>35</a:t>
            </a:fld>
            <a:endParaRPr lang="en-US"/>
          </a:p>
        </p:txBody>
      </p:sp>
      <p:sp>
        <p:nvSpPr>
          <p:cNvPr id="5" name="Content Placeholder 4">
            <a:extLst>
              <a:ext uri="{FF2B5EF4-FFF2-40B4-BE49-F238E27FC236}">
                <a16:creationId xmlns:a16="http://schemas.microsoft.com/office/drawing/2014/main" id="{F7F559E2-377C-4FA5-89A7-783F58BA5D2A}"/>
              </a:ext>
            </a:extLst>
          </p:cNvPr>
          <p:cNvSpPr>
            <a:spLocks noGrp="1"/>
          </p:cNvSpPr>
          <p:nvPr>
            <p:ph idx="1"/>
          </p:nvPr>
        </p:nvSpPr>
        <p:spPr/>
        <p:txBody>
          <a:bodyPr/>
          <a:lstStyle/>
          <a:p>
            <a:r>
              <a:rPr lang="en-US">
                <a:effectLst/>
              </a:rPr>
              <a:t>A </a:t>
            </a:r>
            <a:r>
              <a:rPr lang="en-US" err="1">
                <a:effectLst/>
              </a:rPr>
              <a:t>TaskManager</a:t>
            </a:r>
            <a:r>
              <a:rPr lang="en-US">
                <a:effectLst/>
              </a:rPr>
              <a:t> </a:t>
            </a:r>
          </a:p>
          <a:p>
            <a:pPr lvl="1"/>
            <a:r>
              <a:rPr lang="en-US">
                <a:effectLst/>
              </a:rPr>
              <a:t>offers a certain number of processing slots to control the number of tasks it is able to concurrently execute. </a:t>
            </a:r>
          </a:p>
          <a:p>
            <a:r>
              <a:rPr lang="en-US">
                <a:effectLst/>
              </a:rPr>
              <a:t>A processing slot </a:t>
            </a:r>
          </a:p>
          <a:p>
            <a:pPr lvl="1"/>
            <a:r>
              <a:rPr lang="en-US">
                <a:effectLst/>
              </a:rPr>
              <a:t>can execute one slice of an application—one parallel task of each operator of the application.</a:t>
            </a:r>
            <a:endParaRPr lang="en-SG"/>
          </a:p>
        </p:txBody>
      </p:sp>
      <p:pic>
        <p:nvPicPr>
          <p:cNvPr id="8" name="Picture 7">
            <a:extLst>
              <a:ext uri="{FF2B5EF4-FFF2-40B4-BE49-F238E27FC236}">
                <a16:creationId xmlns:a16="http://schemas.microsoft.com/office/drawing/2014/main" id="{A04A506D-6562-3E0E-72EC-E6B1BF9443A6}"/>
              </a:ext>
            </a:extLst>
          </p:cNvPr>
          <p:cNvPicPr>
            <a:picLocks noChangeAspect="1"/>
          </p:cNvPicPr>
          <p:nvPr/>
        </p:nvPicPr>
        <p:blipFill>
          <a:blip r:embed="rId2"/>
          <a:stretch>
            <a:fillRect/>
          </a:stretch>
        </p:blipFill>
        <p:spPr>
          <a:xfrm>
            <a:off x="1028700" y="3589689"/>
            <a:ext cx="7086600" cy="3131786"/>
          </a:xfrm>
          <a:prstGeom prst="rect">
            <a:avLst/>
          </a:prstGeom>
        </p:spPr>
      </p:pic>
    </p:spTree>
    <p:extLst>
      <p:ext uri="{BB962C8B-B14F-4D97-AF65-F5344CB8AC3E}">
        <p14:creationId xmlns:p14="http://schemas.microsoft.com/office/powerpoint/2010/main" val="12149225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EB2D2A-668F-D5C0-6983-42E837ABF69D}"/>
              </a:ext>
            </a:extLst>
          </p:cNvPr>
          <p:cNvSpPr>
            <a:spLocks noGrp="1"/>
          </p:cNvSpPr>
          <p:nvPr>
            <p:ph type="title"/>
          </p:nvPr>
        </p:nvSpPr>
        <p:spPr/>
        <p:txBody>
          <a:bodyPr/>
          <a:lstStyle/>
          <a:p>
            <a:r>
              <a:rPr lang="en-SG"/>
              <a:t>Data Transfer in </a:t>
            </a:r>
            <a:r>
              <a:rPr lang="en-SG" err="1"/>
              <a:t>Flink</a:t>
            </a:r>
            <a:endParaRPr lang="en-SG"/>
          </a:p>
        </p:txBody>
      </p:sp>
      <p:sp>
        <p:nvSpPr>
          <p:cNvPr id="4" name="Slide Number Placeholder 3">
            <a:extLst>
              <a:ext uri="{FF2B5EF4-FFF2-40B4-BE49-F238E27FC236}">
                <a16:creationId xmlns:a16="http://schemas.microsoft.com/office/drawing/2014/main" id="{18750724-69AC-8868-BF55-6A6CD7ABCF75}"/>
              </a:ext>
            </a:extLst>
          </p:cNvPr>
          <p:cNvSpPr>
            <a:spLocks noGrp="1"/>
          </p:cNvSpPr>
          <p:nvPr>
            <p:ph type="sldNum" sz="quarter" idx="10"/>
          </p:nvPr>
        </p:nvSpPr>
        <p:spPr/>
        <p:txBody>
          <a:bodyPr/>
          <a:lstStyle/>
          <a:p>
            <a:fld id="{95C605C4-1F5B-4B2B-8458-3FC432AF1FAC}" type="slidenum">
              <a:rPr lang="en-US" smtClean="0"/>
              <a:t>36</a:t>
            </a:fld>
            <a:endParaRPr lang="en-US"/>
          </a:p>
        </p:txBody>
      </p:sp>
      <p:sp>
        <p:nvSpPr>
          <p:cNvPr id="5" name="Content Placeholder 4">
            <a:extLst>
              <a:ext uri="{FF2B5EF4-FFF2-40B4-BE49-F238E27FC236}">
                <a16:creationId xmlns:a16="http://schemas.microsoft.com/office/drawing/2014/main" id="{4A669EDD-4ECB-0F22-E1E9-1AED0A559E3B}"/>
              </a:ext>
            </a:extLst>
          </p:cNvPr>
          <p:cNvSpPr>
            <a:spLocks noGrp="1"/>
          </p:cNvSpPr>
          <p:nvPr>
            <p:ph idx="1"/>
          </p:nvPr>
        </p:nvSpPr>
        <p:spPr/>
        <p:txBody>
          <a:bodyPr>
            <a:normAutofit/>
          </a:bodyPr>
          <a:lstStyle/>
          <a:p>
            <a:r>
              <a:rPr lang="en-US" sz="2000"/>
              <a:t>The tasks of a running application are continuously exchanging data. </a:t>
            </a:r>
          </a:p>
          <a:p>
            <a:r>
              <a:rPr lang="en-US" sz="2000"/>
              <a:t>The </a:t>
            </a:r>
            <a:r>
              <a:rPr lang="en-US" sz="2000" err="1"/>
              <a:t>TaskManagers</a:t>
            </a:r>
            <a:r>
              <a:rPr lang="en-US" sz="2000"/>
              <a:t> take care of shipping data from sending tasks to receiving tasks.</a:t>
            </a:r>
          </a:p>
          <a:p>
            <a:r>
              <a:rPr lang="en-US" sz="2000"/>
              <a:t>The network component of a </a:t>
            </a:r>
            <a:r>
              <a:rPr lang="en-US" sz="2000" err="1"/>
              <a:t>TaskManager</a:t>
            </a:r>
            <a:r>
              <a:rPr lang="en-US" sz="2000"/>
              <a:t> collects records in buffers before they are shipped.</a:t>
            </a:r>
            <a:endParaRPr lang="en-SG" sz="2000"/>
          </a:p>
        </p:txBody>
      </p:sp>
      <p:pic>
        <p:nvPicPr>
          <p:cNvPr id="8" name="Picture 7">
            <a:extLst>
              <a:ext uri="{FF2B5EF4-FFF2-40B4-BE49-F238E27FC236}">
                <a16:creationId xmlns:a16="http://schemas.microsoft.com/office/drawing/2014/main" id="{78D52F04-5E3F-218C-9ED1-551E821EFE04}"/>
              </a:ext>
            </a:extLst>
          </p:cNvPr>
          <p:cNvPicPr>
            <a:picLocks noChangeAspect="1"/>
          </p:cNvPicPr>
          <p:nvPr/>
        </p:nvPicPr>
        <p:blipFill>
          <a:blip r:embed="rId2"/>
          <a:stretch>
            <a:fillRect/>
          </a:stretch>
        </p:blipFill>
        <p:spPr>
          <a:xfrm>
            <a:off x="990600" y="3048000"/>
            <a:ext cx="6934200" cy="3461666"/>
          </a:xfrm>
          <a:prstGeom prst="rect">
            <a:avLst/>
          </a:prstGeom>
        </p:spPr>
      </p:pic>
    </p:spTree>
    <p:extLst>
      <p:ext uri="{BB962C8B-B14F-4D97-AF65-F5344CB8AC3E}">
        <p14:creationId xmlns:p14="http://schemas.microsoft.com/office/powerpoint/2010/main" val="196123024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8E6A11-48C1-6FFE-055D-8A2B7DB302C7}"/>
              </a:ext>
            </a:extLst>
          </p:cNvPr>
          <p:cNvSpPr>
            <a:spLocks noGrp="1"/>
          </p:cNvSpPr>
          <p:nvPr>
            <p:ph type="title"/>
          </p:nvPr>
        </p:nvSpPr>
        <p:spPr/>
        <p:txBody>
          <a:bodyPr/>
          <a:lstStyle/>
          <a:p>
            <a:r>
              <a:rPr lang="en-SG"/>
              <a:t>Even-Time Processing</a:t>
            </a:r>
          </a:p>
        </p:txBody>
      </p:sp>
      <p:sp>
        <p:nvSpPr>
          <p:cNvPr id="4" name="Slide Number Placeholder 3">
            <a:extLst>
              <a:ext uri="{FF2B5EF4-FFF2-40B4-BE49-F238E27FC236}">
                <a16:creationId xmlns:a16="http://schemas.microsoft.com/office/drawing/2014/main" id="{D5E847F7-0485-330E-4C1E-814D380157E8}"/>
              </a:ext>
            </a:extLst>
          </p:cNvPr>
          <p:cNvSpPr>
            <a:spLocks noGrp="1"/>
          </p:cNvSpPr>
          <p:nvPr>
            <p:ph type="sldNum" sz="quarter" idx="10"/>
          </p:nvPr>
        </p:nvSpPr>
        <p:spPr/>
        <p:txBody>
          <a:bodyPr/>
          <a:lstStyle/>
          <a:p>
            <a:fld id="{95C605C4-1F5B-4B2B-8458-3FC432AF1FAC}" type="slidenum">
              <a:rPr lang="en-US" smtClean="0"/>
              <a:t>37</a:t>
            </a:fld>
            <a:endParaRPr lang="en-US"/>
          </a:p>
        </p:txBody>
      </p:sp>
      <p:sp>
        <p:nvSpPr>
          <p:cNvPr id="5" name="Content Placeholder 4">
            <a:extLst>
              <a:ext uri="{FF2B5EF4-FFF2-40B4-BE49-F238E27FC236}">
                <a16:creationId xmlns:a16="http://schemas.microsoft.com/office/drawing/2014/main" id="{E2C2C68F-3CDE-0D57-0A8E-75A9DE76495A}"/>
              </a:ext>
            </a:extLst>
          </p:cNvPr>
          <p:cNvSpPr>
            <a:spLocks noGrp="1"/>
          </p:cNvSpPr>
          <p:nvPr>
            <p:ph idx="1"/>
          </p:nvPr>
        </p:nvSpPr>
        <p:spPr/>
        <p:txBody>
          <a:bodyPr/>
          <a:lstStyle/>
          <a:p>
            <a:r>
              <a:rPr lang="en-SG"/>
              <a:t>Timestamps</a:t>
            </a:r>
          </a:p>
          <a:p>
            <a:pPr lvl="1"/>
            <a:r>
              <a:rPr lang="en-SG"/>
              <a:t>Every record must be accompanied by an event timestamp</a:t>
            </a:r>
          </a:p>
          <a:p>
            <a:r>
              <a:rPr lang="en-SG"/>
              <a:t>Watermarks</a:t>
            </a:r>
          </a:p>
          <a:p>
            <a:pPr lvl="1"/>
            <a:r>
              <a:rPr lang="en-US">
                <a:effectLst/>
              </a:rPr>
              <a:t>a </a:t>
            </a:r>
            <a:r>
              <a:rPr lang="en-US" err="1">
                <a:effectLst/>
              </a:rPr>
              <a:t>Flink</a:t>
            </a:r>
            <a:r>
              <a:rPr lang="en-US">
                <a:effectLst/>
              </a:rPr>
              <a:t> event-time application must also provide watermarks</a:t>
            </a:r>
          </a:p>
          <a:p>
            <a:pPr lvl="1"/>
            <a:r>
              <a:rPr lang="en-US"/>
              <a:t>Watermarks are used to derive the current event time at each task in an event-time application</a:t>
            </a:r>
          </a:p>
          <a:p>
            <a:pPr lvl="1"/>
            <a:r>
              <a:rPr lang="en-US"/>
              <a:t>In </a:t>
            </a:r>
            <a:r>
              <a:rPr lang="en-US" err="1"/>
              <a:t>Flink</a:t>
            </a:r>
            <a:r>
              <a:rPr lang="en-US"/>
              <a:t>, watermarks are implemented as special records holding a timestamp as a Long value. Watermarks flow in a stream of regular records with annotated timestamps.</a:t>
            </a:r>
            <a:endParaRPr lang="en-SG"/>
          </a:p>
        </p:txBody>
      </p:sp>
      <p:sp>
        <p:nvSpPr>
          <p:cNvPr id="7" name="Rectangle 1">
            <a:extLst>
              <a:ext uri="{FF2B5EF4-FFF2-40B4-BE49-F238E27FC236}">
                <a16:creationId xmlns:a16="http://schemas.microsoft.com/office/drawing/2014/main" id="{C12593ED-DBB4-729E-35BF-A07929901D1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Flink, watermarks are implemented as special records holding a timestamp as a </a:t>
            </a:r>
            <a:r>
              <a:rPr kumimoji="0" lang="en-US" altLang="en-US" sz="1000" b="1" i="1" u="none" strike="noStrike" cap="none" normalizeH="0" baseline="0">
                <a:ln>
                  <a:noFill/>
                </a:ln>
                <a:solidFill>
                  <a:schemeClr val="tx1"/>
                </a:solidFill>
                <a:effectLst/>
                <a:latin typeface="Arial Unicode MS"/>
                <a:ea typeface="Ubuntu Mono Bold"/>
              </a:rPr>
              <a:t>Long</a:t>
            </a:r>
            <a:r>
              <a:rPr kumimoji="0" lang="en-US" altLang="en-US" sz="400" b="0" i="0" u="none" strike="noStrike" cap="none" normalizeH="0" baseline="0">
                <a:ln>
                  <a:noFill/>
                </a:ln>
                <a:solidFill>
                  <a:schemeClr val="tx1"/>
                </a:solidFill>
                <a:effectLst/>
              </a:rPr>
              <a:t> value.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7B8275F-9625-A86F-A6B0-F12B8007D638}"/>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Flink, watermarks are implemented as special records holding a timestamp as a </a:t>
            </a:r>
            <a:r>
              <a:rPr kumimoji="0" lang="en-US" altLang="en-US" sz="1000" b="1" i="1" u="none" strike="noStrike" cap="none" normalizeH="0" baseline="0">
                <a:ln>
                  <a:noFill/>
                </a:ln>
                <a:solidFill>
                  <a:schemeClr val="tx1"/>
                </a:solidFill>
                <a:effectLst/>
                <a:latin typeface="Arial Unicode MS"/>
                <a:ea typeface="Ubuntu Mono Bold"/>
              </a:rPr>
              <a:t>Long</a:t>
            </a:r>
            <a:r>
              <a:rPr kumimoji="0" lang="en-US" altLang="en-US" sz="400" b="0" i="0" u="none" strike="noStrike" cap="none" normalizeH="0" baseline="0">
                <a:ln>
                  <a:noFill/>
                </a:ln>
                <a:solidFill>
                  <a:schemeClr val="tx1"/>
                </a:solidFill>
                <a:effectLst/>
              </a:rPr>
              <a:t> value.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1A446E6-8740-54B2-506A-30EC6B7D3B62}"/>
              </a:ext>
            </a:extLst>
          </p:cNvPr>
          <p:cNvPicPr>
            <a:picLocks noChangeAspect="1"/>
          </p:cNvPicPr>
          <p:nvPr/>
        </p:nvPicPr>
        <p:blipFill>
          <a:blip r:embed="rId2"/>
          <a:stretch>
            <a:fillRect/>
          </a:stretch>
        </p:blipFill>
        <p:spPr>
          <a:xfrm>
            <a:off x="628650" y="4754638"/>
            <a:ext cx="7641203" cy="1784274"/>
          </a:xfrm>
          <a:prstGeom prst="rect">
            <a:avLst/>
          </a:prstGeom>
        </p:spPr>
      </p:pic>
    </p:spTree>
    <p:extLst>
      <p:ext uri="{BB962C8B-B14F-4D97-AF65-F5344CB8AC3E}">
        <p14:creationId xmlns:p14="http://schemas.microsoft.com/office/powerpoint/2010/main" val="6353782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tsy_0211">
            <a:hlinkClick r:id="" action="ppaction://media"/>
            <a:extLst>
              <a:ext uri="{FF2B5EF4-FFF2-40B4-BE49-F238E27FC236}">
                <a16:creationId xmlns:a16="http://schemas.microsoft.com/office/drawing/2014/main" id="{A602D74A-59ED-A525-2C14-D12C5762BC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700" y="2847356"/>
            <a:ext cx="8458200" cy="3030537"/>
          </a:xfrm>
        </p:spPr>
      </p:pic>
      <p:sp>
        <p:nvSpPr>
          <p:cNvPr id="3" name="Title 2">
            <a:extLst>
              <a:ext uri="{FF2B5EF4-FFF2-40B4-BE49-F238E27FC236}">
                <a16:creationId xmlns:a16="http://schemas.microsoft.com/office/drawing/2014/main" id="{BDE59E51-7C7D-5F8F-90BA-D80C3EB7C823}"/>
              </a:ext>
            </a:extLst>
          </p:cNvPr>
          <p:cNvSpPr>
            <a:spLocks noGrp="1"/>
          </p:cNvSpPr>
          <p:nvPr>
            <p:ph type="title"/>
          </p:nvPr>
        </p:nvSpPr>
        <p:spPr/>
        <p:txBody>
          <a:bodyPr/>
          <a:lstStyle/>
          <a:p>
            <a:r>
              <a:rPr lang="en-US"/>
              <a:t>A Simple Counting Example</a:t>
            </a:r>
            <a:endParaRPr lang="en-SG"/>
          </a:p>
        </p:txBody>
      </p:sp>
      <p:sp>
        <p:nvSpPr>
          <p:cNvPr id="4" name="Slide Number Placeholder 3">
            <a:extLst>
              <a:ext uri="{FF2B5EF4-FFF2-40B4-BE49-F238E27FC236}">
                <a16:creationId xmlns:a16="http://schemas.microsoft.com/office/drawing/2014/main" id="{B12B6FCB-7C61-F466-C9E5-20F56D6ECAD5}"/>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7" name="Picture 6">
            <a:extLst>
              <a:ext uri="{FF2B5EF4-FFF2-40B4-BE49-F238E27FC236}">
                <a16:creationId xmlns:a16="http://schemas.microsoft.com/office/drawing/2014/main" id="{65A68A76-F2E0-3CF0-1A40-44F01C31D8CE}"/>
              </a:ext>
            </a:extLst>
          </p:cNvPr>
          <p:cNvPicPr>
            <a:picLocks noChangeAspect="1"/>
          </p:cNvPicPr>
          <p:nvPr/>
        </p:nvPicPr>
        <p:blipFill>
          <a:blip r:embed="rId5"/>
          <a:stretch>
            <a:fillRect/>
          </a:stretch>
        </p:blipFill>
        <p:spPr>
          <a:xfrm>
            <a:off x="1382416" y="1143000"/>
            <a:ext cx="6379167" cy="1129942"/>
          </a:xfrm>
          <a:prstGeom prst="rect">
            <a:avLst/>
          </a:prstGeom>
        </p:spPr>
      </p:pic>
      <p:sp>
        <p:nvSpPr>
          <p:cNvPr id="8" name="TextBox 7">
            <a:extLst>
              <a:ext uri="{FF2B5EF4-FFF2-40B4-BE49-F238E27FC236}">
                <a16:creationId xmlns:a16="http://schemas.microsoft.com/office/drawing/2014/main" id="{A8FA920F-3ABC-83E6-406F-12B09F6E5723}"/>
              </a:ext>
            </a:extLst>
          </p:cNvPr>
          <p:cNvSpPr txBox="1"/>
          <p:nvPr/>
        </p:nvSpPr>
        <p:spPr>
          <a:xfrm rot="600000">
            <a:off x="7649220" y="157904"/>
            <a:ext cx="1430200" cy="461665"/>
          </a:xfrm>
          <a:prstGeom prst="rect">
            <a:avLst/>
          </a:prstGeom>
          <a:solidFill>
            <a:schemeClr val="accent5">
              <a:lumMod val="60000"/>
              <a:lumOff val="40000"/>
            </a:schemeClr>
          </a:solidFill>
          <a:ln w="53975" cap="rnd">
            <a:solidFill>
              <a:schemeClr val="accent5">
                <a:lumMod val="75000"/>
              </a:schemeClr>
            </a:solidFill>
          </a:ln>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chemeClr val="accent4">
                    <a:lumMod val="25000"/>
                  </a:schemeClr>
                </a:solidFill>
              </a:rPr>
              <a:t>Optional</a:t>
            </a:r>
          </a:p>
        </p:txBody>
      </p:sp>
    </p:spTree>
    <p:extLst>
      <p:ext uri="{BB962C8B-B14F-4D97-AF65-F5344CB8AC3E}">
        <p14:creationId xmlns:p14="http://schemas.microsoft.com/office/powerpoint/2010/main" val="341010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39</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A stateful stream processing task</a:t>
            </a:r>
          </a:p>
          <a:p>
            <a:pPr lvl="1"/>
            <a:r>
              <a:rPr lang="en-US">
                <a:effectLst/>
              </a:rPr>
              <a:t>all data maintained by a task and used to compute the results of a function belong to the state of the task</a:t>
            </a:r>
            <a:endParaRPr lang="en-SG"/>
          </a:p>
        </p:txBody>
      </p:sp>
      <p:pic>
        <p:nvPicPr>
          <p:cNvPr id="8" name="Picture 7">
            <a:extLst>
              <a:ext uri="{FF2B5EF4-FFF2-40B4-BE49-F238E27FC236}">
                <a16:creationId xmlns:a16="http://schemas.microsoft.com/office/drawing/2014/main" id="{FBD1C092-3C9F-F6BB-7D61-6C5E3DFE5869}"/>
              </a:ext>
            </a:extLst>
          </p:cNvPr>
          <p:cNvPicPr>
            <a:picLocks noChangeAspect="1"/>
          </p:cNvPicPr>
          <p:nvPr/>
        </p:nvPicPr>
        <p:blipFill>
          <a:blip r:embed="rId2"/>
          <a:stretch>
            <a:fillRect/>
          </a:stretch>
        </p:blipFill>
        <p:spPr>
          <a:xfrm>
            <a:off x="2057400" y="2895600"/>
            <a:ext cx="5181600" cy="2703771"/>
          </a:xfrm>
          <a:prstGeom prst="rect">
            <a:avLst/>
          </a:prstGeom>
        </p:spPr>
      </p:pic>
    </p:spTree>
    <p:extLst>
      <p:ext uri="{BB962C8B-B14F-4D97-AF65-F5344CB8AC3E}">
        <p14:creationId xmlns:p14="http://schemas.microsoft.com/office/powerpoint/2010/main" val="27471860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3BFA0-C094-DD48-84DB-4E4D0FD8B23F}"/>
              </a:ext>
            </a:extLst>
          </p:cNvPr>
          <p:cNvSpPr>
            <a:spLocks noGrp="1"/>
          </p:cNvSpPr>
          <p:nvPr>
            <p:ph idx="1"/>
          </p:nvPr>
        </p:nvSpPr>
        <p:spPr/>
        <p:txBody>
          <a:bodyPr/>
          <a:lstStyle/>
          <a:p>
            <a:r>
              <a:rPr lang="en-US"/>
              <a:t>Input elements enter at a rapid rate from </a:t>
            </a:r>
            <a:r>
              <a:rPr lang="en-US" b="1"/>
              <a:t>input ports </a:t>
            </a:r>
            <a:r>
              <a:rPr lang="en-US"/>
              <a:t>(e.g. receiving data from a sensor, from a TCP connection, from a file stream, or from a message queue)</a:t>
            </a:r>
          </a:p>
          <a:p>
            <a:pPr lvl="1"/>
            <a:r>
              <a:rPr lang="en-US"/>
              <a:t>Elements of the stream are sometimes referred to as ‘tuples’</a:t>
            </a:r>
          </a:p>
          <a:p>
            <a:pPr lvl="1"/>
            <a:r>
              <a:rPr lang="en-US"/>
              <a:t>The stream is potentially infinite; </a:t>
            </a:r>
            <a:r>
              <a:rPr lang="en-US" b="1"/>
              <a:t>the system cannot store the entire stream accessibly</a:t>
            </a:r>
            <a:r>
              <a:rPr lang="en-US"/>
              <a:t> (due to limited memory)</a:t>
            </a:r>
          </a:p>
        </p:txBody>
      </p:sp>
      <p:sp>
        <p:nvSpPr>
          <p:cNvPr id="3" name="Title 2">
            <a:extLst>
              <a:ext uri="{FF2B5EF4-FFF2-40B4-BE49-F238E27FC236}">
                <a16:creationId xmlns:a16="http://schemas.microsoft.com/office/drawing/2014/main" id="{AAC84B76-BD99-4D42-8D70-47079F40E7B0}"/>
              </a:ext>
            </a:extLst>
          </p:cNvPr>
          <p:cNvSpPr>
            <a:spLocks noGrp="1"/>
          </p:cNvSpPr>
          <p:nvPr>
            <p:ph type="title"/>
          </p:nvPr>
        </p:nvSpPr>
        <p:spPr/>
        <p:txBody>
          <a:bodyPr/>
          <a:lstStyle/>
          <a:p>
            <a:r>
              <a:rPr lang="en-US"/>
              <a:t>Streaming Data</a:t>
            </a:r>
          </a:p>
        </p:txBody>
      </p:sp>
      <p:sp>
        <p:nvSpPr>
          <p:cNvPr id="4" name="Slide Number Placeholder 3">
            <a:extLst>
              <a:ext uri="{FF2B5EF4-FFF2-40B4-BE49-F238E27FC236}">
                <a16:creationId xmlns:a16="http://schemas.microsoft.com/office/drawing/2014/main" id="{342C70AF-CC5F-6142-8DA9-EB0E3F7DC2B3}"/>
              </a:ext>
            </a:extLst>
          </p:cNvPr>
          <p:cNvSpPr>
            <a:spLocks noGrp="1"/>
          </p:cNvSpPr>
          <p:nvPr>
            <p:ph type="sldNum" sz="quarter" idx="10"/>
          </p:nvPr>
        </p:nvSpPr>
        <p:spPr/>
        <p:txBody>
          <a:bodyPr/>
          <a:lstStyle/>
          <a:p>
            <a:fld id="{95C605C4-1F5B-4B2B-8458-3FC432AF1FAC}" type="slidenum">
              <a:rPr lang="en-US" smtClean="0"/>
              <a:t>4</a:t>
            </a:fld>
            <a:endParaRPr lang="en-US"/>
          </a:p>
        </p:txBody>
      </p:sp>
      <p:pic>
        <p:nvPicPr>
          <p:cNvPr id="5" name="Picture 4">
            <a:extLst>
              <a:ext uri="{FF2B5EF4-FFF2-40B4-BE49-F238E27FC236}">
                <a16:creationId xmlns:a16="http://schemas.microsoft.com/office/drawing/2014/main" id="{9D9CF79C-C2E8-FB4C-98F6-8DC0AD04A881}"/>
              </a:ext>
            </a:extLst>
          </p:cNvPr>
          <p:cNvPicPr>
            <a:picLocks noChangeAspect="1"/>
          </p:cNvPicPr>
          <p:nvPr/>
        </p:nvPicPr>
        <p:blipFill>
          <a:blip r:embed="rId2"/>
          <a:stretch>
            <a:fillRect/>
          </a:stretch>
        </p:blipFill>
        <p:spPr>
          <a:xfrm>
            <a:off x="38100" y="4091896"/>
            <a:ext cx="9144000" cy="2766104"/>
          </a:xfrm>
          <a:prstGeom prst="rect">
            <a:avLst/>
          </a:prstGeom>
        </p:spPr>
      </p:pic>
    </p:spTree>
    <p:extLst>
      <p:ext uri="{BB962C8B-B14F-4D97-AF65-F5344CB8AC3E}">
        <p14:creationId xmlns:p14="http://schemas.microsoft.com/office/powerpoint/2010/main" val="6239153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40</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Operator State</a:t>
            </a:r>
          </a:p>
          <a:p>
            <a:pPr lvl="1"/>
            <a:r>
              <a:rPr lang="en-US">
                <a:effectLst/>
              </a:rPr>
              <a:t>Scoped to an operator task</a:t>
            </a:r>
            <a:endParaRPr lang="en-US"/>
          </a:p>
          <a:p>
            <a:pPr lvl="1"/>
            <a:r>
              <a:rPr lang="en-US"/>
              <a:t>A</a:t>
            </a:r>
            <a:r>
              <a:rPr lang="en-US">
                <a:effectLst/>
              </a:rPr>
              <a:t>ll records processed by the same parallel task have access to the same state</a:t>
            </a:r>
          </a:p>
          <a:p>
            <a:pPr lvl="1"/>
            <a:r>
              <a:rPr lang="en-US"/>
              <a:t>Operator state cannot be accessed by another task of the same or a different operator</a:t>
            </a:r>
            <a:endParaRPr lang="en-SG"/>
          </a:p>
        </p:txBody>
      </p:sp>
      <p:pic>
        <p:nvPicPr>
          <p:cNvPr id="9" name="Picture 8">
            <a:extLst>
              <a:ext uri="{FF2B5EF4-FFF2-40B4-BE49-F238E27FC236}">
                <a16:creationId xmlns:a16="http://schemas.microsoft.com/office/drawing/2014/main" id="{10911AFC-BC94-AC7A-6DAC-9D516FC7B46D}"/>
              </a:ext>
            </a:extLst>
          </p:cNvPr>
          <p:cNvPicPr>
            <a:picLocks noChangeAspect="1"/>
          </p:cNvPicPr>
          <p:nvPr/>
        </p:nvPicPr>
        <p:blipFill>
          <a:blip r:embed="rId2"/>
          <a:stretch>
            <a:fillRect/>
          </a:stretch>
        </p:blipFill>
        <p:spPr>
          <a:xfrm>
            <a:off x="4038600" y="3200400"/>
            <a:ext cx="3848100" cy="3260196"/>
          </a:xfrm>
          <a:prstGeom prst="rect">
            <a:avLst/>
          </a:prstGeom>
        </p:spPr>
      </p:pic>
    </p:spTree>
    <p:extLst>
      <p:ext uri="{BB962C8B-B14F-4D97-AF65-F5344CB8AC3E}">
        <p14:creationId xmlns:p14="http://schemas.microsoft.com/office/powerpoint/2010/main" val="41890681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Keyed State</a:t>
            </a:r>
          </a:p>
          <a:p>
            <a:pPr lvl="1"/>
            <a:r>
              <a:rPr lang="en-US"/>
              <a:t>maintains one state instance per key value </a:t>
            </a:r>
          </a:p>
          <a:p>
            <a:pPr lvl="1"/>
            <a:r>
              <a:rPr lang="en-US"/>
              <a:t>partitions all records with the same key to the operator task that maintains the state for this key</a:t>
            </a:r>
          </a:p>
        </p:txBody>
      </p:sp>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41</a:t>
            </a:fld>
            <a:endParaRPr lang="en-US"/>
          </a:p>
        </p:txBody>
      </p:sp>
      <p:pic>
        <p:nvPicPr>
          <p:cNvPr id="6" name="Picture 5">
            <a:extLst>
              <a:ext uri="{FF2B5EF4-FFF2-40B4-BE49-F238E27FC236}">
                <a16:creationId xmlns:a16="http://schemas.microsoft.com/office/drawing/2014/main" id="{04F792E4-9CBD-B522-C0AD-3F240B82D1B4}"/>
              </a:ext>
            </a:extLst>
          </p:cNvPr>
          <p:cNvPicPr>
            <a:picLocks noChangeAspect="1"/>
          </p:cNvPicPr>
          <p:nvPr/>
        </p:nvPicPr>
        <p:blipFill>
          <a:blip r:embed="rId2"/>
          <a:stretch>
            <a:fillRect/>
          </a:stretch>
        </p:blipFill>
        <p:spPr>
          <a:xfrm>
            <a:off x="2703941" y="2954052"/>
            <a:ext cx="4476750" cy="3547091"/>
          </a:xfrm>
          <a:prstGeom prst="rect">
            <a:avLst/>
          </a:prstGeom>
        </p:spPr>
      </p:pic>
    </p:spTree>
    <p:extLst>
      <p:ext uri="{BB962C8B-B14F-4D97-AF65-F5344CB8AC3E}">
        <p14:creationId xmlns:p14="http://schemas.microsoft.com/office/powerpoint/2010/main" val="8620745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42</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State Backend</a:t>
            </a:r>
          </a:p>
          <a:p>
            <a:pPr lvl="1"/>
            <a:r>
              <a:rPr lang="en-US">
                <a:effectLst/>
              </a:rPr>
              <a:t>Local State Management</a:t>
            </a:r>
          </a:p>
          <a:p>
            <a:pPr lvl="2"/>
            <a:r>
              <a:rPr lang="en-US"/>
              <a:t>a</a:t>
            </a:r>
            <a:r>
              <a:rPr lang="en-US">
                <a:effectLst/>
              </a:rPr>
              <a:t> task of a stateful operator typically reads and updates its state for each incoming record. </a:t>
            </a:r>
          </a:p>
          <a:p>
            <a:pPr lvl="2"/>
            <a:r>
              <a:rPr lang="en-US"/>
              <a:t>each parallel task locally maintains its state in memory to ensure fast state accesses</a:t>
            </a:r>
          </a:p>
          <a:p>
            <a:pPr lvl="1"/>
            <a:r>
              <a:rPr lang="en-SG">
                <a:effectLst/>
              </a:rPr>
              <a:t>Checkpointing</a:t>
            </a:r>
          </a:p>
          <a:p>
            <a:pPr lvl="2"/>
            <a:r>
              <a:rPr lang="en-SG">
                <a:effectLst/>
              </a:rPr>
              <a:t>A </a:t>
            </a:r>
            <a:r>
              <a:rPr lang="en-SG" err="1">
                <a:effectLst/>
              </a:rPr>
              <a:t>TaskManager</a:t>
            </a:r>
            <a:r>
              <a:rPr lang="en-SG">
                <a:effectLst/>
              </a:rPr>
              <a:t> process </a:t>
            </a:r>
            <a:r>
              <a:rPr lang="en-US">
                <a:effectLst/>
              </a:rPr>
              <a:t>may fail at any point, hence its storage must be considered volatile</a:t>
            </a:r>
          </a:p>
          <a:p>
            <a:pPr lvl="2"/>
            <a:r>
              <a:rPr lang="en-US"/>
              <a:t>Checkpointing the state of a task to a remote and persistent storage</a:t>
            </a:r>
          </a:p>
          <a:p>
            <a:pPr lvl="2"/>
            <a:r>
              <a:rPr lang="en-US">
                <a:effectLst/>
              </a:rPr>
              <a:t>The remote storage for checkpointing could be a distributed filesystem or a database system</a:t>
            </a:r>
            <a:endParaRPr lang="en-US"/>
          </a:p>
        </p:txBody>
      </p:sp>
    </p:spTree>
    <p:extLst>
      <p:ext uri="{BB962C8B-B14F-4D97-AF65-F5344CB8AC3E}">
        <p14:creationId xmlns:p14="http://schemas.microsoft.com/office/powerpoint/2010/main" val="200228291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849BFC-365F-2F6E-8746-26228EAAC264}"/>
              </a:ext>
            </a:extLst>
          </p:cNvPr>
          <p:cNvSpPr>
            <a:spLocks noGrp="1"/>
          </p:cNvSpPr>
          <p:nvPr>
            <p:ph type="title"/>
          </p:nvPr>
        </p:nvSpPr>
        <p:spPr/>
        <p:txBody>
          <a:bodyPr/>
          <a:lstStyle/>
          <a:p>
            <a:r>
              <a:rPr lang="en-SG"/>
              <a:t>Checkpoints</a:t>
            </a:r>
          </a:p>
        </p:txBody>
      </p:sp>
      <p:sp>
        <p:nvSpPr>
          <p:cNvPr id="4" name="Slide Number Placeholder 3">
            <a:extLst>
              <a:ext uri="{FF2B5EF4-FFF2-40B4-BE49-F238E27FC236}">
                <a16:creationId xmlns:a16="http://schemas.microsoft.com/office/drawing/2014/main" id="{C8309798-931F-573B-B738-A492EC9093DA}"/>
              </a:ext>
            </a:extLst>
          </p:cNvPr>
          <p:cNvSpPr>
            <a:spLocks noGrp="1"/>
          </p:cNvSpPr>
          <p:nvPr>
            <p:ph type="sldNum" sz="quarter" idx="10"/>
          </p:nvPr>
        </p:nvSpPr>
        <p:spPr/>
        <p:txBody>
          <a:bodyPr/>
          <a:lstStyle/>
          <a:p>
            <a:fld id="{95C605C4-1F5B-4B2B-8458-3FC432AF1FAC}" type="slidenum">
              <a:rPr lang="en-US" smtClean="0"/>
              <a:t>43</a:t>
            </a:fld>
            <a:endParaRPr lang="en-US"/>
          </a:p>
        </p:txBody>
      </p:sp>
      <p:sp>
        <p:nvSpPr>
          <p:cNvPr id="2" name="Content Placeholder 1">
            <a:extLst>
              <a:ext uri="{FF2B5EF4-FFF2-40B4-BE49-F238E27FC236}">
                <a16:creationId xmlns:a16="http://schemas.microsoft.com/office/drawing/2014/main" id="{47534826-0ADF-EB4E-DFC9-52D9872F8728}"/>
              </a:ext>
            </a:extLst>
          </p:cNvPr>
          <p:cNvSpPr>
            <a:spLocks noGrp="1"/>
          </p:cNvSpPr>
          <p:nvPr>
            <p:ph idx="1"/>
          </p:nvPr>
        </p:nvSpPr>
        <p:spPr/>
        <p:txBody>
          <a:bodyPr/>
          <a:lstStyle/>
          <a:p>
            <a:r>
              <a:rPr lang="en-SG"/>
              <a:t>Consistent checkpoints: similar to Spark micro-batch checkpoints</a:t>
            </a:r>
            <a:endParaRPr lang="en-US"/>
          </a:p>
          <a:p>
            <a:pPr marL="914329" lvl="1" indent="-457200">
              <a:buFont typeface="+mj-lt"/>
              <a:buAutoNum type="arabicPeriod"/>
            </a:pPr>
            <a:r>
              <a:rPr lang="en-US"/>
              <a:t>Pause the ingestion of all input streams</a:t>
            </a:r>
          </a:p>
          <a:p>
            <a:pPr marL="914329" lvl="1" indent="-457200">
              <a:buFont typeface="+mj-lt"/>
              <a:buAutoNum type="arabicPeriod"/>
            </a:pPr>
            <a:r>
              <a:rPr lang="en-US"/>
              <a:t>Wait for all in-flight data to be completely processed, meaning all tasks have processed all their input data.</a:t>
            </a:r>
          </a:p>
          <a:p>
            <a:pPr marL="914329" lvl="1" indent="-457200">
              <a:buFont typeface="+mj-lt"/>
              <a:buAutoNum type="arabicPeriod"/>
            </a:pPr>
            <a:r>
              <a:rPr lang="en-US"/>
              <a:t>Take a checkpoint by copying the state of each task to a remote, persistent storage. The checkpoint is complete when all tasks have finished their copies.</a:t>
            </a:r>
          </a:p>
          <a:p>
            <a:pPr marL="914329" lvl="1" indent="-457200">
              <a:buFont typeface="+mj-lt"/>
              <a:buAutoNum type="arabicPeriod"/>
            </a:pPr>
            <a:r>
              <a:rPr lang="en-US"/>
              <a:t>Resume the ingestion of all streams.</a:t>
            </a:r>
            <a:endParaRPr lang="en-SG"/>
          </a:p>
          <a:p>
            <a:pPr lvl="1"/>
            <a:endParaRPr lang="en-SG"/>
          </a:p>
        </p:txBody>
      </p:sp>
      <p:sp>
        <p:nvSpPr>
          <p:cNvPr id="7" name="Rectangle 6">
            <a:extLst>
              <a:ext uri="{FF2B5EF4-FFF2-40B4-BE49-F238E27FC236}">
                <a16:creationId xmlns:a16="http://schemas.microsoft.com/office/drawing/2014/main" id="{F742FEA5-7F67-EC09-7EC5-DBD3499066B3}"/>
              </a:ext>
            </a:extLst>
          </p:cNvPr>
          <p:cNvSpPr/>
          <p:nvPr/>
        </p:nvSpPr>
        <p:spPr>
          <a:xfrm>
            <a:off x="1600200" y="4800600"/>
            <a:ext cx="5070619"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Stop-the-world</a:t>
            </a:r>
          </a:p>
        </p:txBody>
      </p:sp>
    </p:spTree>
    <p:extLst>
      <p:ext uri="{BB962C8B-B14F-4D97-AF65-F5344CB8AC3E}">
        <p14:creationId xmlns:p14="http://schemas.microsoft.com/office/powerpoint/2010/main" val="24339764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D2F24B-CD2D-C497-2869-57CD19207331}"/>
              </a:ext>
            </a:extLst>
          </p:cNvPr>
          <p:cNvSpPr>
            <a:spLocks noGrp="1"/>
          </p:cNvSpPr>
          <p:nvPr>
            <p:ph type="sldNum" sz="quarter" idx="10"/>
          </p:nvPr>
        </p:nvSpPr>
        <p:spPr/>
        <p:txBody>
          <a:bodyPr/>
          <a:lstStyle/>
          <a:p>
            <a:fld id="{95C605C4-1F5B-4B2B-8458-3FC432AF1FAC}" type="slidenum">
              <a:rPr lang="en-US" smtClean="0"/>
              <a:t>44</a:t>
            </a:fld>
            <a:endParaRPr lang="en-US"/>
          </a:p>
        </p:txBody>
      </p:sp>
      <p:pic>
        <p:nvPicPr>
          <p:cNvPr id="6" name="Picture 5">
            <a:extLst>
              <a:ext uri="{FF2B5EF4-FFF2-40B4-BE49-F238E27FC236}">
                <a16:creationId xmlns:a16="http://schemas.microsoft.com/office/drawing/2014/main" id="{B6D37EC3-B87C-43FC-D502-C72F8EBBF760}"/>
              </a:ext>
            </a:extLst>
          </p:cNvPr>
          <p:cNvPicPr>
            <a:picLocks noChangeAspect="1"/>
          </p:cNvPicPr>
          <p:nvPr/>
        </p:nvPicPr>
        <p:blipFill>
          <a:blip r:embed="rId2"/>
          <a:stretch>
            <a:fillRect/>
          </a:stretch>
        </p:blipFill>
        <p:spPr>
          <a:xfrm>
            <a:off x="0" y="79009"/>
            <a:ext cx="3886200" cy="2847492"/>
          </a:xfrm>
          <a:prstGeom prst="rect">
            <a:avLst/>
          </a:prstGeom>
        </p:spPr>
      </p:pic>
      <p:pic>
        <p:nvPicPr>
          <p:cNvPr id="8" name="Picture 7">
            <a:extLst>
              <a:ext uri="{FF2B5EF4-FFF2-40B4-BE49-F238E27FC236}">
                <a16:creationId xmlns:a16="http://schemas.microsoft.com/office/drawing/2014/main" id="{40E294C8-3EBC-4C5A-8C58-E6FF6AB9698F}"/>
              </a:ext>
            </a:extLst>
          </p:cNvPr>
          <p:cNvPicPr>
            <a:picLocks noChangeAspect="1"/>
          </p:cNvPicPr>
          <p:nvPr/>
        </p:nvPicPr>
        <p:blipFill>
          <a:blip r:embed="rId3"/>
          <a:stretch>
            <a:fillRect/>
          </a:stretch>
        </p:blipFill>
        <p:spPr>
          <a:xfrm>
            <a:off x="4572000" y="0"/>
            <a:ext cx="4269331" cy="6858000"/>
          </a:xfrm>
          <a:prstGeom prst="rect">
            <a:avLst/>
          </a:prstGeom>
        </p:spPr>
      </p:pic>
      <p:sp>
        <p:nvSpPr>
          <p:cNvPr id="9" name="TextBox 8">
            <a:extLst>
              <a:ext uri="{FF2B5EF4-FFF2-40B4-BE49-F238E27FC236}">
                <a16:creationId xmlns:a16="http://schemas.microsoft.com/office/drawing/2014/main" id="{431CCFB5-3041-1C5C-8B99-47EE05D6F733}"/>
              </a:ext>
            </a:extLst>
          </p:cNvPr>
          <p:cNvSpPr txBox="1"/>
          <p:nvPr/>
        </p:nvSpPr>
        <p:spPr>
          <a:xfrm>
            <a:off x="750369" y="3200400"/>
            <a:ext cx="2385461" cy="338554"/>
          </a:xfrm>
          <a:prstGeom prst="rect">
            <a:avLst/>
          </a:prstGeom>
          <a:noFill/>
        </p:spPr>
        <p:txBody>
          <a:bodyPr wrap="none" rtlCol="0">
            <a:spAutoFit/>
          </a:bodyPr>
          <a:lstStyle/>
          <a:p>
            <a:r>
              <a:rPr lang="en-SG" b="0">
                <a:solidFill>
                  <a:schemeClr val="bg2"/>
                </a:solidFill>
                <a:effectLst/>
              </a:rPr>
              <a:t>A consistent checkpoint </a:t>
            </a:r>
            <a:endParaRPr lang="en-SG" b="0">
              <a:solidFill>
                <a:schemeClr val="bg2"/>
              </a:solidFill>
            </a:endParaRPr>
          </a:p>
        </p:txBody>
      </p:sp>
      <p:sp>
        <p:nvSpPr>
          <p:cNvPr id="10" name="TextBox 9">
            <a:extLst>
              <a:ext uri="{FF2B5EF4-FFF2-40B4-BE49-F238E27FC236}">
                <a16:creationId xmlns:a16="http://schemas.microsoft.com/office/drawing/2014/main" id="{33F56209-E855-0EB2-7F14-38A805615CB3}"/>
              </a:ext>
            </a:extLst>
          </p:cNvPr>
          <p:cNvSpPr txBox="1"/>
          <p:nvPr/>
        </p:nvSpPr>
        <p:spPr>
          <a:xfrm>
            <a:off x="340794" y="3997761"/>
            <a:ext cx="3774006" cy="2062103"/>
          </a:xfrm>
          <a:prstGeom prst="rect">
            <a:avLst/>
          </a:prstGeom>
          <a:noFill/>
        </p:spPr>
        <p:txBody>
          <a:bodyPr wrap="square" rtlCol="0">
            <a:spAutoFit/>
          </a:bodyPr>
          <a:lstStyle/>
          <a:p>
            <a:r>
              <a:rPr lang="en-SG">
                <a:solidFill>
                  <a:schemeClr val="bg2"/>
                </a:solidFill>
                <a:effectLst/>
              </a:rPr>
              <a:t>Failure Recovery from a consistent checkpoint</a:t>
            </a:r>
          </a:p>
          <a:p>
            <a:endParaRPr lang="en-SG" b="0">
              <a:solidFill>
                <a:schemeClr val="bg2"/>
              </a:solidFill>
              <a:effectLst/>
            </a:endParaRPr>
          </a:p>
          <a:p>
            <a:pPr>
              <a:buFont typeface="+mj-lt"/>
              <a:buAutoNum type="arabicPeriod"/>
            </a:pPr>
            <a:r>
              <a:rPr lang="en-US" b="0">
                <a:solidFill>
                  <a:schemeClr val="bg2"/>
                </a:solidFill>
                <a:effectLst/>
              </a:rPr>
              <a:t>Restart the whole application.</a:t>
            </a:r>
          </a:p>
          <a:p>
            <a:pPr>
              <a:buFont typeface="+mj-lt"/>
              <a:buAutoNum type="arabicPeriod"/>
            </a:pPr>
            <a:r>
              <a:rPr lang="en-US" b="0">
                <a:solidFill>
                  <a:schemeClr val="bg2"/>
                </a:solidFill>
                <a:effectLst/>
              </a:rPr>
              <a:t>Reset the states of all stateful tasks to the latest checkpoint.</a:t>
            </a:r>
          </a:p>
          <a:p>
            <a:pPr>
              <a:buFont typeface="+mj-lt"/>
              <a:buAutoNum type="arabicPeriod"/>
            </a:pPr>
            <a:r>
              <a:rPr lang="en-US" b="0">
                <a:solidFill>
                  <a:schemeClr val="bg2"/>
                </a:solidFill>
                <a:effectLst/>
              </a:rPr>
              <a:t>Resume the processing of all tasks.</a:t>
            </a:r>
          </a:p>
          <a:p>
            <a:r>
              <a:rPr lang="en-SG" b="0">
                <a:solidFill>
                  <a:schemeClr val="bg2"/>
                </a:solidFill>
                <a:effectLst/>
              </a:rPr>
              <a:t> </a:t>
            </a:r>
            <a:endParaRPr lang="en-SG" b="0">
              <a:solidFill>
                <a:schemeClr val="bg2"/>
              </a:solidFill>
            </a:endParaRPr>
          </a:p>
        </p:txBody>
      </p:sp>
      <p:cxnSp>
        <p:nvCxnSpPr>
          <p:cNvPr id="12" name="Straight Arrow Connector 11">
            <a:extLst>
              <a:ext uri="{FF2B5EF4-FFF2-40B4-BE49-F238E27FC236}">
                <a16:creationId xmlns:a16="http://schemas.microsoft.com/office/drawing/2014/main" id="{91A9D832-216C-437A-9C0F-97A87B21EA8D}"/>
              </a:ext>
            </a:extLst>
          </p:cNvPr>
          <p:cNvCxnSpPr>
            <a:cxnSpLocks/>
            <a:stCxn id="10" idx="3"/>
          </p:cNvCxnSpPr>
          <p:nvPr/>
        </p:nvCxnSpPr>
        <p:spPr>
          <a:xfrm flipV="1">
            <a:off x="4114800" y="4419600"/>
            <a:ext cx="457200" cy="609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403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12C7CE-A696-E35B-FAF5-284D5F452091}"/>
              </a:ext>
            </a:extLst>
          </p:cNvPr>
          <p:cNvSpPr>
            <a:spLocks noGrp="1"/>
          </p:cNvSpPr>
          <p:nvPr>
            <p:ph idx="1"/>
          </p:nvPr>
        </p:nvSpPr>
        <p:spPr>
          <a:xfrm>
            <a:off x="381000" y="1066800"/>
            <a:ext cx="8458200" cy="4953000"/>
          </a:xfrm>
        </p:spPr>
        <p:txBody>
          <a:bodyPr>
            <a:normAutofit fontScale="92500"/>
          </a:bodyPr>
          <a:lstStyle/>
          <a:p>
            <a:r>
              <a:rPr lang="en-SG" err="1">
                <a:effectLst/>
              </a:rPr>
              <a:t>Flink’s</a:t>
            </a:r>
            <a:r>
              <a:rPr lang="en-SG">
                <a:effectLst/>
              </a:rPr>
              <a:t> Checkpointing Algorithm</a:t>
            </a:r>
          </a:p>
          <a:p>
            <a:pPr lvl="1"/>
            <a:r>
              <a:rPr lang="en-US">
                <a:effectLst/>
              </a:rPr>
              <a:t>based on the Chandy–</a:t>
            </a:r>
            <a:r>
              <a:rPr lang="en-US" err="1">
                <a:effectLst/>
              </a:rPr>
              <a:t>Lamport</a:t>
            </a:r>
            <a:r>
              <a:rPr lang="en-US">
                <a:effectLst/>
              </a:rPr>
              <a:t> algorithm for distributed snapshots</a:t>
            </a:r>
            <a:endParaRPr lang="en-SG" b="1"/>
          </a:p>
          <a:p>
            <a:pPr lvl="1"/>
            <a:r>
              <a:rPr lang="en-US">
                <a:effectLst/>
              </a:rPr>
              <a:t>does not pause the complete application but decouples checkpointing from processing</a:t>
            </a:r>
            <a:endParaRPr lang="en-SG" b="1">
              <a:effectLst/>
            </a:endParaRPr>
          </a:p>
          <a:p>
            <a:pPr lvl="1"/>
            <a:r>
              <a:rPr lang="en-US">
                <a:effectLst/>
              </a:rPr>
              <a:t>some tasks continue processing while others persist their state</a:t>
            </a:r>
          </a:p>
          <a:p>
            <a:r>
              <a:rPr lang="en-US"/>
              <a:t>More details</a:t>
            </a:r>
          </a:p>
          <a:p>
            <a:pPr lvl="1"/>
            <a:r>
              <a:rPr lang="en-US">
                <a:effectLst/>
              </a:rPr>
              <a:t>uses a special type of record called a </a:t>
            </a:r>
            <a:r>
              <a:rPr lang="en-US" i="1">
                <a:effectLst/>
              </a:rPr>
              <a:t>checkpoint barrier</a:t>
            </a:r>
          </a:p>
          <a:p>
            <a:pPr lvl="1"/>
            <a:r>
              <a:rPr lang="en-US">
                <a:effectLst/>
              </a:rPr>
              <a:t>checkpoint barriers are injected by source operators into the regular stream of records and cannot overtake or be passed by other records</a:t>
            </a:r>
          </a:p>
          <a:p>
            <a:pPr lvl="1"/>
            <a:r>
              <a:rPr lang="en-US">
                <a:effectLst/>
              </a:rPr>
              <a:t>A checkpoint barrier carries a checkpoint ID to identify the checkpoint it belongs to and logically splits a stream into two parts</a:t>
            </a:r>
          </a:p>
          <a:p>
            <a:pPr lvl="1"/>
            <a:r>
              <a:rPr lang="en-US">
                <a:effectLst/>
              </a:rPr>
              <a:t>All state modifications due to records that precede a barrier are included in the barrier’s checkpoint and all modifications due to records that follow the barrier are included in a later checkpoint.</a:t>
            </a:r>
            <a:endParaRPr lang="en-SG"/>
          </a:p>
        </p:txBody>
      </p:sp>
      <p:sp>
        <p:nvSpPr>
          <p:cNvPr id="3" name="Title 2">
            <a:extLst>
              <a:ext uri="{FF2B5EF4-FFF2-40B4-BE49-F238E27FC236}">
                <a16:creationId xmlns:a16="http://schemas.microsoft.com/office/drawing/2014/main" id="{2D5EA84A-5682-ABEE-61DC-F9B5512EF8EB}"/>
              </a:ext>
            </a:extLst>
          </p:cNvPr>
          <p:cNvSpPr>
            <a:spLocks noGrp="1"/>
          </p:cNvSpPr>
          <p:nvPr>
            <p:ph type="title"/>
          </p:nvPr>
        </p:nvSpPr>
        <p:spPr/>
        <p:txBody>
          <a:bodyPr/>
          <a:lstStyle/>
          <a:p>
            <a:r>
              <a:rPr lang="en-SG"/>
              <a:t>Checkpoints</a:t>
            </a:r>
          </a:p>
        </p:txBody>
      </p:sp>
      <p:sp>
        <p:nvSpPr>
          <p:cNvPr id="2" name="Slide Number Placeholder 1">
            <a:extLst>
              <a:ext uri="{FF2B5EF4-FFF2-40B4-BE49-F238E27FC236}">
                <a16:creationId xmlns:a16="http://schemas.microsoft.com/office/drawing/2014/main" id="{D2A7A67A-9686-03E9-9E84-4AA0E7D308B6}"/>
              </a:ext>
            </a:extLst>
          </p:cNvPr>
          <p:cNvSpPr>
            <a:spLocks noGrp="1"/>
          </p:cNvSpPr>
          <p:nvPr>
            <p:ph type="sldNum" sz="quarter" idx="10"/>
          </p:nvPr>
        </p:nvSpPr>
        <p:spPr/>
        <p:txBody>
          <a:bodyPr/>
          <a:lstStyle/>
          <a:p>
            <a:fld id="{95C605C4-1F5B-4B2B-8458-3FC432AF1FAC}" type="slidenum">
              <a:rPr lang="en-US" smtClean="0"/>
              <a:pPr/>
              <a:t>45</a:t>
            </a:fld>
            <a:endParaRPr lang="en-US"/>
          </a:p>
        </p:txBody>
      </p:sp>
    </p:spTree>
    <p:extLst>
      <p:ext uri="{BB962C8B-B14F-4D97-AF65-F5344CB8AC3E}">
        <p14:creationId xmlns:p14="http://schemas.microsoft.com/office/powerpoint/2010/main" val="26440300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Streaming application with two stateful sources, two stateful tasks, and two stateless sinks</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46</a:t>
            </a:fld>
            <a:endParaRPr lang="en-US"/>
          </a:p>
        </p:txBody>
      </p:sp>
      <p:pic>
        <p:nvPicPr>
          <p:cNvPr id="6" name="Picture 5">
            <a:extLst>
              <a:ext uri="{FF2B5EF4-FFF2-40B4-BE49-F238E27FC236}">
                <a16:creationId xmlns:a16="http://schemas.microsoft.com/office/drawing/2014/main" id="{ADE9CFBF-ADDB-C224-9B00-6B7E0F58E560}"/>
              </a:ext>
            </a:extLst>
          </p:cNvPr>
          <p:cNvPicPr>
            <a:picLocks noChangeAspect="1"/>
          </p:cNvPicPr>
          <p:nvPr/>
        </p:nvPicPr>
        <p:blipFill>
          <a:blip r:embed="rId2"/>
          <a:stretch>
            <a:fillRect/>
          </a:stretch>
        </p:blipFill>
        <p:spPr>
          <a:xfrm>
            <a:off x="943720" y="1905000"/>
            <a:ext cx="7543800" cy="3413983"/>
          </a:xfrm>
          <a:prstGeom prst="rect">
            <a:avLst/>
          </a:prstGeom>
        </p:spPr>
      </p:pic>
    </p:spTree>
    <p:extLst>
      <p:ext uri="{BB962C8B-B14F-4D97-AF65-F5344CB8AC3E}">
        <p14:creationId xmlns:p14="http://schemas.microsoft.com/office/powerpoint/2010/main" val="362324025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err="1"/>
              <a:t>JobManager</a:t>
            </a:r>
            <a:r>
              <a:rPr lang="en-US"/>
              <a:t> initiates a checkpoint by sending a message to all sources</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47</a:t>
            </a:fld>
            <a:endParaRPr lang="en-US"/>
          </a:p>
        </p:txBody>
      </p:sp>
      <p:pic>
        <p:nvPicPr>
          <p:cNvPr id="5" name="Picture 4">
            <a:extLst>
              <a:ext uri="{FF2B5EF4-FFF2-40B4-BE49-F238E27FC236}">
                <a16:creationId xmlns:a16="http://schemas.microsoft.com/office/drawing/2014/main" id="{AE9A60AD-08C9-747B-BB0A-73B94EEAC189}"/>
              </a:ext>
            </a:extLst>
          </p:cNvPr>
          <p:cNvPicPr>
            <a:picLocks noChangeAspect="1"/>
          </p:cNvPicPr>
          <p:nvPr/>
        </p:nvPicPr>
        <p:blipFill>
          <a:blip r:embed="rId2"/>
          <a:stretch>
            <a:fillRect/>
          </a:stretch>
        </p:blipFill>
        <p:spPr>
          <a:xfrm>
            <a:off x="685800" y="2133600"/>
            <a:ext cx="7620000" cy="3191282"/>
          </a:xfrm>
          <a:prstGeom prst="rect">
            <a:avLst/>
          </a:prstGeom>
        </p:spPr>
      </p:pic>
    </p:spTree>
    <p:extLst>
      <p:ext uri="{BB962C8B-B14F-4D97-AF65-F5344CB8AC3E}">
        <p14:creationId xmlns:p14="http://schemas.microsoft.com/office/powerpoint/2010/main" val="35549493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Sources checkpoint their state and emit a checkpoint barrier</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48</a:t>
            </a:fld>
            <a:endParaRPr lang="en-US"/>
          </a:p>
        </p:txBody>
      </p:sp>
      <p:pic>
        <p:nvPicPr>
          <p:cNvPr id="6" name="Picture 5">
            <a:extLst>
              <a:ext uri="{FF2B5EF4-FFF2-40B4-BE49-F238E27FC236}">
                <a16:creationId xmlns:a16="http://schemas.microsoft.com/office/drawing/2014/main" id="{A7BA9FD7-660E-37D6-11EF-F7159FF85896}"/>
              </a:ext>
            </a:extLst>
          </p:cNvPr>
          <p:cNvPicPr>
            <a:picLocks noChangeAspect="1"/>
          </p:cNvPicPr>
          <p:nvPr/>
        </p:nvPicPr>
        <p:blipFill>
          <a:blip r:embed="rId2"/>
          <a:stretch>
            <a:fillRect/>
          </a:stretch>
        </p:blipFill>
        <p:spPr>
          <a:xfrm>
            <a:off x="876300" y="1752600"/>
            <a:ext cx="7391400" cy="4032214"/>
          </a:xfrm>
          <a:prstGeom prst="rect">
            <a:avLst/>
          </a:prstGeom>
        </p:spPr>
      </p:pic>
    </p:spTree>
    <p:extLst>
      <p:ext uri="{BB962C8B-B14F-4D97-AF65-F5344CB8AC3E}">
        <p14:creationId xmlns:p14="http://schemas.microsoft.com/office/powerpoint/2010/main" val="118873447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wait to receive a barrier on each input partition</a:t>
            </a:r>
          </a:p>
          <a:p>
            <a:r>
              <a:rPr lang="en-US"/>
              <a:t>Records from input streams for which a barrier already arrived are buffered</a:t>
            </a:r>
          </a:p>
          <a:p>
            <a:r>
              <a:rPr lang="en-US"/>
              <a:t>All other records are regularly processed</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49</a:t>
            </a:fld>
            <a:endParaRPr lang="en-US"/>
          </a:p>
        </p:txBody>
      </p:sp>
      <p:pic>
        <p:nvPicPr>
          <p:cNvPr id="5" name="Picture 4">
            <a:extLst>
              <a:ext uri="{FF2B5EF4-FFF2-40B4-BE49-F238E27FC236}">
                <a16:creationId xmlns:a16="http://schemas.microsoft.com/office/drawing/2014/main" id="{2E8615E5-A915-31E7-0466-FEEDF367D030}"/>
              </a:ext>
            </a:extLst>
          </p:cNvPr>
          <p:cNvPicPr>
            <a:picLocks noChangeAspect="1"/>
          </p:cNvPicPr>
          <p:nvPr/>
        </p:nvPicPr>
        <p:blipFill>
          <a:blip r:embed="rId2"/>
          <a:stretch>
            <a:fillRect/>
          </a:stretch>
        </p:blipFill>
        <p:spPr>
          <a:xfrm>
            <a:off x="838200" y="2846041"/>
            <a:ext cx="6858000" cy="3734615"/>
          </a:xfrm>
          <a:prstGeom prst="rect">
            <a:avLst/>
          </a:prstGeom>
        </p:spPr>
      </p:pic>
    </p:spTree>
    <p:extLst>
      <p:ext uri="{BB962C8B-B14F-4D97-AF65-F5344CB8AC3E}">
        <p14:creationId xmlns:p14="http://schemas.microsoft.com/office/powerpoint/2010/main" val="279090271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11" name="Picture 10">
            <a:extLst>
              <a:ext uri="{FF2B5EF4-FFF2-40B4-BE49-F238E27FC236}">
                <a16:creationId xmlns:a16="http://schemas.microsoft.com/office/drawing/2014/main" id="{01BCF231-7032-024A-9A25-5B413A2C405E}"/>
              </a:ext>
            </a:extLst>
          </p:cNvPr>
          <p:cNvPicPr>
            <a:picLocks noChangeAspect="1"/>
          </p:cNvPicPr>
          <p:nvPr/>
        </p:nvPicPr>
        <p:blipFill>
          <a:blip r:embed="rId2"/>
          <a:stretch>
            <a:fillRect/>
          </a:stretch>
        </p:blipFill>
        <p:spPr>
          <a:xfrm>
            <a:off x="0" y="2740340"/>
            <a:ext cx="9144000" cy="2359455"/>
          </a:xfrm>
          <a:prstGeom prst="rect">
            <a:avLst/>
          </a:prstGeom>
        </p:spPr>
      </p:pic>
      <p:sp>
        <p:nvSpPr>
          <p:cNvPr id="12" name="Content Placeholder 1">
            <a:extLst>
              <a:ext uri="{FF2B5EF4-FFF2-40B4-BE49-F238E27FC236}">
                <a16:creationId xmlns:a16="http://schemas.microsoft.com/office/drawing/2014/main" id="{58395E02-B19F-6447-9082-33F7B691424C}"/>
              </a:ext>
            </a:extLst>
          </p:cNvPr>
          <p:cNvSpPr txBox="1">
            <a:spLocks/>
          </p:cNvSpPr>
          <p:nvPr/>
        </p:nvSpPr>
        <p:spPr bwMode="auto">
          <a:xfrm>
            <a:off x="1143000" y="5444067"/>
            <a:ext cx="67056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b="0" kern="0"/>
              <a:t>Sensor data (industrial, environmental, medical, </a:t>
            </a:r>
            <a:r>
              <a:rPr lang="en-US" b="0" kern="0" err="1"/>
              <a:t>etc</a:t>
            </a:r>
            <a:r>
              <a:rPr lang="en-US" b="0" kern="0"/>
              <a:t>)</a:t>
            </a:r>
          </a:p>
        </p:txBody>
      </p:sp>
    </p:spTree>
    <p:extLst>
      <p:ext uri="{BB962C8B-B14F-4D97-AF65-F5344CB8AC3E}">
        <p14:creationId xmlns:p14="http://schemas.microsoft.com/office/powerpoint/2010/main" val="24742116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checkpoint their state once all barriers have been received, then they forward the checkpoint barrier</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50</a:t>
            </a:fld>
            <a:endParaRPr lang="en-US"/>
          </a:p>
        </p:txBody>
      </p:sp>
      <p:pic>
        <p:nvPicPr>
          <p:cNvPr id="5" name="Picture 4">
            <a:extLst>
              <a:ext uri="{FF2B5EF4-FFF2-40B4-BE49-F238E27FC236}">
                <a16:creationId xmlns:a16="http://schemas.microsoft.com/office/drawing/2014/main" id="{3648AE15-486F-45EB-6F25-639DE76649B5}"/>
              </a:ext>
            </a:extLst>
          </p:cNvPr>
          <p:cNvPicPr>
            <a:picLocks noChangeAspect="1"/>
          </p:cNvPicPr>
          <p:nvPr/>
        </p:nvPicPr>
        <p:blipFill>
          <a:blip r:embed="rId2"/>
          <a:stretch>
            <a:fillRect/>
          </a:stretch>
        </p:blipFill>
        <p:spPr>
          <a:xfrm>
            <a:off x="733316" y="2057400"/>
            <a:ext cx="7789985" cy="3320322"/>
          </a:xfrm>
          <a:prstGeom prst="rect">
            <a:avLst/>
          </a:prstGeom>
        </p:spPr>
      </p:pic>
    </p:spTree>
    <p:extLst>
      <p:ext uri="{BB962C8B-B14F-4D97-AF65-F5344CB8AC3E}">
        <p14:creationId xmlns:p14="http://schemas.microsoft.com/office/powerpoint/2010/main" val="1456185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continue regular processing after the checkpoint barrier is forwarded</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51</a:t>
            </a:fld>
            <a:endParaRPr lang="en-US"/>
          </a:p>
        </p:txBody>
      </p:sp>
      <p:pic>
        <p:nvPicPr>
          <p:cNvPr id="6" name="Picture 5">
            <a:extLst>
              <a:ext uri="{FF2B5EF4-FFF2-40B4-BE49-F238E27FC236}">
                <a16:creationId xmlns:a16="http://schemas.microsoft.com/office/drawing/2014/main" id="{0754E1BE-F949-D57F-E609-930453F6A17C}"/>
              </a:ext>
            </a:extLst>
          </p:cNvPr>
          <p:cNvPicPr>
            <a:picLocks noChangeAspect="1"/>
          </p:cNvPicPr>
          <p:nvPr/>
        </p:nvPicPr>
        <p:blipFill>
          <a:blip r:embed="rId2"/>
          <a:stretch>
            <a:fillRect/>
          </a:stretch>
        </p:blipFill>
        <p:spPr>
          <a:xfrm>
            <a:off x="838200" y="2209800"/>
            <a:ext cx="7805380" cy="3127096"/>
          </a:xfrm>
          <a:prstGeom prst="rect">
            <a:avLst/>
          </a:prstGeom>
        </p:spPr>
      </p:pic>
    </p:spTree>
    <p:extLst>
      <p:ext uri="{BB962C8B-B14F-4D97-AF65-F5344CB8AC3E}">
        <p14:creationId xmlns:p14="http://schemas.microsoft.com/office/powerpoint/2010/main" val="361093229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Sinks acknowledge the reception of a checkpoint barrier to the </a:t>
            </a:r>
            <a:r>
              <a:rPr lang="en-US" err="1"/>
              <a:t>JobManager</a:t>
            </a:r>
            <a:endParaRPr lang="en-US"/>
          </a:p>
          <a:p>
            <a:r>
              <a:rPr lang="en-US"/>
              <a:t>a checkpoint is complete when all tasks have acknowledged the successful checkpointing of their state</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52</a:t>
            </a:fld>
            <a:endParaRPr lang="en-US"/>
          </a:p>
        </p:txBody>
      </p:sp>
      <p:pic>
        <p:nvPicPr>
          <p:cNvPr id="5" name="Picture 4">
            <a:extLst>
              <a:ext uri="{FF2B5EF4-FFF2-40B4-BE49-F238E27FC236}">
                <a16:creationId xmlns:a16="http://schemas.microsoft.com/office/drawing/2014/main" id="{F7474683-B01F-6F96-1416-F6BECC9F4EA5}"/>
              </a:ext>
            </a:extLst>
          </p:cNvPr>
          <p:cNvPicPr>
            <a:picLocks noChangeAspect="1"/>
          </p:cNvPicPr>
          <p:nvPr/>
        </p:nvPicPr>
        <p:blipFill>
          <a:blip r:embed="rId2"/>
          <a:stretch>
            <a:fillRect/>
          </a:stretch>
        </p:blipFill>
        <p:spPr>
          <a:xfrm>
            <a:off x="438150" y="2743200"/>
            <a:ext cx="8077200" cy="3455386"/>
          </a:xfrm>
          <a:prstGeom prst="rect">
            <a:avLst/>
          </a:prstGeom>
        </p:spPr>
      </p:pic>
    </p:spTree>
    <p:extLst>
      <p:ext uri="{BB962C8B-B14F-4D97-AF65-F5344CB8AC3E}">
        <p14:creationId xmlns:p14="http://schemas.microsoft.com/office/powerpoint/2010/main" val="222358317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145AFE-80C4-53FA-D7AD-682B0A431C83}"/>
              </a:ext>
            </a:extLst>
          </p:cNvPr>
          <p:cNvSpPr>
            <a:spLocks noGrp="1"/>
          </p:cNvSpPr>
          <p:nvPr>
            <p:ph type="title"/>
          </p:nvPr>
        </p:nvSpPr>
        <p:spPr/>
        <p:txBody>
          <a:bodyPr/>
          <a:lstStyle/>
          <a:p>
            <a:r>
              <a:rPr lang="en-US"/>
              <a:t>Conclusion: a comparison between Spark vs. </a:t>
            </a:r>
            <a:r>
              <a:rPr lang="en-US" err="1"/>
              <a:t>Flink</a:t>
            </a:r>
            <a:endParaRPr lang="en-SG"/>
          </a:p>
        </p:txBody>
      </p:sp>
      <p:sp>
        <p:nvSpPr>
          <p:cNvPr id="4" name="Slide Number Placeholder 3">
            <a:extLst>
              <a:ext uri="{FF2B5EF4-FFF2-40B4-BE49-F238E27FC236}">
                <a16:creationId xmlns:a16="http://schemas.microsoft.com/office/drawing/2014/main" id="{E806D516-5984-92BC-17A7-2152A83BBEB2}"/>
              </a:ext>
            </a:extLst>
          </p:cNvPr>
          <p:cNvSpPr>
            <a:spLocks noGrp="1"/>
          </p:cNvSpPr>
          <p:nvPr>
            <p:ph type="sldNum" sz="quarter" idx="10"/>
          </p:nvPr>
        </p:nvSpPr>
        <p:spPr/>
        <p:txBody>
          <a:bodyPr/>
          <a:lstStyle/>
          <a:p>
            <a:fld id="{95C605C4-1F5B-4B2B-8458-3FC432AF1FAC}" type="slidenum">
              <a:rPr lang="en-US" smtClean="0"/>
              <a:t>53</a:t>
            </a:fld>
            <a:endParaRPr lang="en-US"/>
          </a:p>
        </p:txBody>
      </p:sp>
      <p:sp>
        <p:nvSpPr>
          <p:cNvPr id="7" name="Content Placeholder 6">
            <a:extLst>
              <a:ext uri="{FF2B5EF4-FFF2-40B4-BE49-F238E27FC236}">
                <a16:creationId xmlns:a16="http://schemas.microsoft.com/office/drawing/2014/main" id="{E83E6803-3E64-4EFE-11E4-FA7620DF65CE}"/>
              </a:ext>
            </a:extLst>
          </p:cNvPr>
          <p:cNvSpPr>
            <a:spLocks noGrp="1"/>
          </p:cNvSpPr>
          <p:nvPr>
            <p:ph idx="1"/>
          </p:nvPr>
        </p:nvSpPr>
        <p:spPr/>
        <p:txBody>
          <a:bodyPr/>
          <a:lstStyle/>
          <a:p>
            <a:r>
              <a:rPr lang="en-US"/>
              <a:t>Spark</a:t>
            </a:r>
          </a:p>
          <a:p>
            <a:pPr lvl="1"/>
            <a:r>
              <a:rPr lang="en-US" err="1"/>
              <a:t>Microbatch</a:t>
            </a:r>
            <a:r>
              <a:rPr lang="en-US"/>
              <a:t> streaming processing (latency of a few seconds)</a:t>
            </a:r>
          </a:p>
          <a:p>
            <a:pPr lvl="1"/>
            <a:r>
              <a:rPr lang="en-SG">
                <a:solidFill>
                  <a:srgbClr val="242424"/>
                </a:solidFill>
                <a:latin typeface="source-serif-pro"/>
              </a:rPr>
              <a:t>C</a:t>
            </a:r>
            <a:r>
              <a:rPr lang="en-SG" b="0" i="0">
                <a:solidFill>
                  <a:srgbClr val="242424"/>
                </a:solidFill>
                <a:effectLst/>
                <a:latin typeface="source-serif-pro"/>
              </a:rPr>
              <a:t>heckpoints are done for each </a:t>
            </a:r>
            <a:r>
              <a:rPr lang="en-SG" b="0" i="0" err="1">
                <a:solidFill>
                  <a:srgbClr val="242424"/>
                </a:solidFill>
                <a:effectLst/>
                <a:latin typeface="source-serif-pro"/>
              </a:rPr>
              <a:t>microbatch</a:t>
            </a:r>
            <a:r>
              <a:rPr lang="en-SG" b="0" i="0">
                <a:solidFill>
                  <a:srgbClr val="242424"/>
                </a:solidFill>
                <a:effectLst/>
                <a:latin typeface="source-serif-pro"/>
              </a:rPr>
              <a:t> in a synchronous manner (“stop the world”)</a:t>
            </a:r>
          </a:p>
          <a:p>
            <a:pPr lvl="1"/>
            <a:r>
              <a:rPr lang="en-SG">
                <a:solidFill>
                  <a:srgbClr val="242424"/>
                </a:solidFill>
                <a:latin typeface="source-serif-pro"/>
              </a:rPr>
              <a:t>Watermark: a configuration to determine when to drop the late events</a:t>
            </a:r>
            <a:endParaRPr lang="en-US"/>
          </a:p>
          <a:p>
            <a:r>
              <a:rPr lang="en-US" err="1"/>
              <a:t>Flink</a:t>
            </a:r>
            <a:endParaRPr lang="en-US"/>
          </a:p>
          <a:p>
            <a:pPr lvl="1"/>
            <a:r>
              <a:rPr lang="en-US"/>
              <a:t>Real-time streaming processing (latency of milliseconds)</a:t>
            </a:r>
          </a:p>
          <a:p>
            <a:pPr lvl="1"/>
            <a:r>
              <a:rPr lang="en-US"/>
              <a:t>Checkpoints are done </a:t>
            </a:r>
            <a:r>
              <a:rPr lang="en-US" err="1"/>
              <a:t>distributedly</a:t>
            </a:r>
            <a:r>
              <a:rPr lang="en-US"/>
              <a:t> in an asynchronous manner (more efficient </a:t>
            </a:r>
            <a:r>
              <a:rPr lang="en-US">
                <a:sym typeface="Wingdings" panose="05000000000000000000" pitchFamily="2" charset="2"/>
              </a:rPr>
              <a:t> lower latency)</a:t>
            </a:r>
          </a:p>
          <a:p>
            <a:pPr lvl="1"/>
            <a:r>
              <a:rPr lang="en-US">
                <a:sym typeface="Wingdings" panose="05000000000000000000" pitchFamily="2" charset="2"/>
              </a:rPr>
              <a:t>Watermark: a special record to determine when to trigger the even-time related results</a:t>
            </a:r>
          </a:p>
          <a:p>
            <a:pPr lvl="2"/>
            <a:r>
              <a:rPr lang="en-US" err="1">
                <a:sym typeface="Wingdings" panose="05000000000000000000" pitchFamily="2" charset="2"/>
              </a:rPr>
              <a:t>Flink</a:t>
            </a:r>
            <a:r>
              <a:rPr lang="en-US">
                <a:sym typeface="Wingdings" panose="05000000000000000000" pitchFamily="2" charset="2"/>
              </a:rPr>
              <a:t> uses late handling functions (related to watermark) to determine when to drop the late events</a:t>
            </a:r>
            <a:endParaRPr lang="en-US"/>
          </a:p>
          <a:p>
            <a:pPr lvl="1"/>
            <a:endParaRPr lang="en-SG"/>
          </a:p>
        </p:txBody>
      </p:sp>
    </p:spTree>
    <p:extLst>
      <p:ext uri="{BB962C8B-B14F-4D97-AF65-F5344CB8AC3E}">
        <p14:creationId xmlns:p14="http://schemas.microsoft.com/office/powerpoint/2010/main" val="316967122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8DE769-5F95-96A8-DC47-75FA28711A6B}"/>
              </a:ext>
            </a:extLst>
          </p:cNvPr>
          <p:cNvSpPr>
            <a:spLocks noGrp="1"/>
          </p:cNvSpPr>
          <p:nvPr>
            <p:ph idx="1"/>
          </p:nvPr>
        </p:nvSpPr>
        <p:spPr/>
        <p:txBody>
          <a:bodyPr/>
          <a:lstStyle/>
          <a:p>
            <a:r>
              <a:rPr lang="en-US"/>
              <a:t>CS4225 slides by He Bingsheng and </a:t>
            </a:r>
            <a:r>
              <a:rPr lang="en-US" sz="2400" b="0" kern="0">
                <a:solidFill>
                  <a:schemeClr val="bg2"/>
                </a:solidFill>
                <a:latin typeface="Gill Sans"/>
                <a:cs typeface="Gill Sans"/>
              </a:rPr>
              <a:t>Bryan Hooi</a:t>
            </a:r>
            <a:endParaRPr lang="en-US"/>
          </a:p>
          <a:p>
            <a:r>
              <a:rPr lang="en-US"/>
              <a:t>Jules S. </a:t>
            </a:r>
            <a:r>
              <a:rPr lang="en-US" err="1"/>
              <a:t>Damji</a:t>
            </a:r>
            <a:r>
              <a:rPr lang="en-US"/>
              <a:t>, Brooke </a:t>
            </a:r>
            <a:r>
              <a:rPr lang="en-US" err="1"/>
              <a:t>Wenig</a:t>
            </a:r>
            <a:r>
              <a:rPr lang="en-US"/>
              <a:t>, Tathagata Das &amp; Denny Lee, “Learning Spark: Lightning-Fast Data Analytics”</a:t>
            </a:r>
          </a:p>
          <a:p>
            <a:r>
              <a:rPr lang="en-US"/>
              <a:t>Bill Chambers, </a:t>
            </a:r>
            <a:r>
              <a:rPr lang="en-US" err="1"/>
              <a:t>Matei</a:t>
            </a:r>
            <a:r>
              <a:rPr lang="en-US"/>
              <a:t> </a:t>
            </a:r>
            <a:r>
              <a:rPr lang="en-US" err="1"/>
              <a:t>Zaharia</a:t>
            </a:r>
            <a:r>
              <a:rPr lang="en-US"/>
              <a:t>, “Spark: The Definitive Guide”</a:t>
            </a:r>
          </a:p>
          <a:p>
            <a:r>
              <a:rPr lang="en-US"/>
              <a:t>Fabian  </a:t>
            </a:r>
            <a:r>
              <a:rPr lang="en-US" err="1"/>
              <a:t>Hueske</a:t>
            </a:r>
            <a:r>
              <a:rPr lang="en-US"/>
              <a:t> and Vasiliki  </a:t>
            </a:r>
            <a:r>
              <a:rPr lang="en-US" err="1"/>
              <a:t>Kalavri</a:t>
            </a:r>
            <a:r>
              <a:rPr lang="en-US"/>
              <a:t>, “Stream Processing with Apache </a:t>
            </a:r>
            <a:r>
              <a:rPr lang="en-US" err="1"/>
              <a:t>Flink</a:t>
            </a:r>
            <a:r>
              <a:rPr lang="en-US"/>
              <a:t>”, 2019</a:t>
            </a:r>
          </a:p>
          <a:p>
            <a:r>
              <a:rPr lang="en-SG"/>
              <a:t>Tyler </a:t>
            </a:r>
            <a:r>
              <a:rPr lang="en-SG" err="1"/>
              <a:t>Akidau</a:t>
            </a:r>
            <a:r>
              <a:rPr lang="en-SG"/>
              <a:t>, Slava </a:t>
            </a:r>
            <a:r>
              <a:rPr lang="en-SG" err="1"/>
              <a:t>Chernyak</a:t>
            </a:r>
            <a:r>
              <a:rPr lang="en-SG"/>
              <a:t> and Reuven Lax, “Streaming Systems”, 2018</a:t>
            </a:r>
          </a:p>
        </p:txBody>
      </p:sp>
      <p:sp>
        <p:nvSpPr>
          <p:cNvPr id="3" name="Title 2">
            <a:extLst>
              <a:ext uri="{FF2B5EF4-FFF2-40B4-BE49-F238E27FC236}">
                <a16:creationId xmlns:a16="http://schemas.microsoft.com/office/drawing/2014/main" id="{6C695105-5346-82A8-E95E-AB8E90082377}"/>
              </a:ext>
            </a:extLst>
          </p:cNvPr>
          <p:cNvSpPr>
            <a:spLocks noGrp="1"/>
          </p:cNvSpPr>
          <p:nvPr>
            <p:ph type="title"/>
          </p:nvPr>
        </p:nvSpPr>
        <p:spPr/>
        <p:txBody>
          <a:bodyPr/>
          <a:lstStyle/>
          <a:p>
            <a:r>
              <a:rPr lang="en-US"/>
              <a:t>Acknowledgements</a:t>
            </a:r>
            <a:endParaRPr lang="en-SG"/>
          </a:p>
        </p:txBody>
      </p:sp>
      <p:sp>
        <p:nvSpPr>
          <p:cNvPr id="4" name="Slide Number Placeholder 3">
            <a:extLst>
              <a:ext uri="{FF2B5EF4-FFF2-40B4-BE49-F238E27FC236}">
                <a16:creationId xmlns:a16="http://schemas.microsoft.com/office/drawing/2014/main" id="{EAA4A403-1CF4-DC40-EDB3-EE98A0BFF68A}"/>
              </a:ext>
            </a:extLst>
          </p:cNvPr>
          <p:cNvSpPr>
            <a:spLocks noGrp="1"/>
          </p:cNvSpPr>
          <p:nvPr>
            <p:ph type="sldNum" sz="quarter" idx="10"/>
          </p:nvPr>
        </p:nvSpPr>
        <p:spPr/>
        <p:txBody>
          <a:bodyPr/>
          <a:lstStyle/>
          <a:p>
            <a:fld id="{95C605C4-1F5B-4B2B-8458-3FC432AF1FAC}" type="slidenum">
              <a:rPr lang="en-US" smtClean="0"/>
              <a:t>54</a:t>
            </a:fld>
            <a:endParaRPr lang="en-US"/>
          </a:p>
        </p:txBody>
      </p:sp>
    </p:spTree>
    <p:extLst>
      <p:ext uri="{BB962C8B-B14F-4D97-AF65-F5344CB8AC3E}">
        <p14:creationId xmlns:p14="http://schemas.microsoft.com/office/powerpoint/2010/main" val="39738796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a:xfrm>
            <a:off x="6457950" y="6356350"/>
            <a:ext cx="2057400" cy="365125"/>
          </a:xfrm>
        </p:spPr>
        <p:txBody>
          <a:bodyPr/>
          <a:lstStyle/>
          <a:p>
            <a:fld id="{95C605C4-1F5B-4B2B-8458-3FC432AF1FAC}" type="slidenum">
              <a:rPr lang="en-US" smtClean="0"/>
              <a:t>6</a:t>
            </a:fld>
            <a:endParaRPr lang="en-US"/>
          </a:p>
        </p:txBody>
      </p:sp>
      <p:sp>
        <p:nvSpPr>
          <p:cNvPr id="12" name="Content Placeholder 1">
            <a:extLst>
              <a:ext uri="{FF2B5EF4-FFF2-40B4-BE49-F238E27FC236}">
                <a16:creationId xmlns:a16="http://schemas.microsoft.com/office/drawing/2014/main" id="{58395E02-B19F-6447-9082-33F7B691424C}"/>
              </a:ext>
            </a:extLst>
          </p:cNvPr>
          <p:cNvSpPr txBox="1">
            <a:spLocks/>
          </p:cNvSpPr>
          <p:nvPr/>
        </p:nvSpPr>
        <p:spPr bwMode="auto">
          <a:xfrm>
            <a:off x="2670775" y="5484739"/>
            <a:ext cx="67056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b="0" kern="0"/>
              <a:t>Online user activity data</a:t>
            </a:r>
          </a:p>
        </p:txBody>
      </p:sp>
      <p:pic>
        <p:nvPicPr>
          <p:cNvPr id="7" name="Picture 6">
            <a:extLst>
              <a:ext uri="{FF2B5EF4-FFF2-40B4-BE49-F238E27FC236}">
                <a16:creationId xmlns:a16="http://schemas.microsoft.com/office/drawing/2014/main" id="{473667D3-2F16-E041-8A4B-5136C2E753E9}"/>
              </a:ext>
            </a:extLst>
          </p:cNvPr>
          <p:cNvPicPr>
            <a:picLocks noChangeAspect="1"/>
          </p:cNvPicPr>
          <p:nvPr/>
        </p:nvPicPr>
        <p:blipFill>
          <a:blip r:embed="rId2"/>
          <a:stretch>
            <a:fillRect/>
          </a:stretch>
        </p:blipFill>
        <p:spPr>
          <a:xfrm>
            <a:off x="2584636" y="3184425"/>
            <a:ext cx="1977060" cy="666487"/>
          </a:xfrm>
          <a:prstGeom prst="rect">
            <a:avLst/>
          </a:prstGeom>
        </p:spPr>
      </p:pic>
      <p:pic>
        <p:nvPicPr>
          <p:cNvPr id="8" name="Picture 7">
            <a:extLst>
              <a:ext uri="{FF2B5EF4-FFF2-40B4-BE49-F238E27FC236}">
                <a16:creationId xmlns:a16="http://schemas.microsoft.com/office/drawing/2014/main" id="{532E1E4A-761D-3E47-B7F5-86E3E708E5B7}"/>
              </a:ext>
            </a:extLst>
          </p:cNvPr>
          <p:cNvPicPr>
            <a:picLocks noChangeAspect="1"/>
          </p:cNvPicPr>
          <p:nvPr/>
        </p:nvPicPr>
        <p:blipFill>
          <a:blip r:embed="rId3"/>
          <a:stretch>
            <a:fillRect/>
          </a:stretch>
        </p:blipFill>
        <p:spPr>
          <a:xfrm>
            <a:off x="2385854" y="3926255"/>
            <a:ext cx="2374624" cy="1114967"/>
          </a:xfrm>
          <a:prstGeom prst="rect">
            <a:avLst/>
          </a:prstGeom>
        </p:spPr>
      </p:pic>
      <p:pic>
        <p:nvPicPr>
          <p:cNvPr id="9" name="Picture 8">
            <a:extLst>
              <a:ext uri="{FF2B5EF4-FFF2-40B4-BE49-F238E27FC236}">
                <a16:creationId xmlns:a16="http://schemas.microsoft.com/office/drawing/2014/main" id="{5CAF7DCB-855C-A54C-80B3-815FE8BA8429}"/>
              </a:ext>
            </a:extLst>
          </p:cNvPr>
          <p:cNvPicPr>
            <a:picLocks noChangeAspect="1"/>
          </p:cNvPicPr>
          <p:nvPr/>
        </p:nvPicPr>
        <p:blipFill>
          <a:blip r:embed="rId4"/>
          <a:stretch>
            <a:fillRect/>
          </a:stretch>
        </p:blipFill>
        <p:spPr>
          <a:xfrm>
            <a:off x="4561696" y="2713485"/>
            <a:ext cx="1461879" cy="1262532"/>
          </a:xfrm>
          <a:prstGeom prst="rect">
            <a:avLst/>
          </a:prstGeom>
        </p:spPr>
      </p:pic>
      <p:pic>
        <p:nvPicPr>
          <p:cNvPr id="10" name="Picture 9">
            <a:extLst>
              <a:ext uri="{FF2B5EF4-FFF2-40B4-BE49-F238E27FC236}">
                <a16:creationId xmlns:a16="http://schemas.microsoft.com/office/drawing/2014/main" id="{085C22A5-58B6-E74B-ABB8-9EFBF585D8B9}"/>
              </a:ext>
            </a:extLst>
          </p:cNvPr>
          <p:cNvPicPr>
            <a:picLocks noChangeAspect="1"/>
          </p:cNvPicPr>
          <p:nvPr/>
        </p:nvPicPr>
        <p:blipFill>
          <a:blip r:embed="rId5"/>
          <a:stretch>
            <a:fillRect/>
          </a:stretch>
        </p:blipFill>
        <p:spPr>
          <a:xfrm>
            <a:off x="4949320" y="4125094"/>
            <a:ext cx="1491697" cy="1235061"/>
          </a:xfrm>
          <a:prstGeom prst="rect">
            <a:avLst/>
          </a:prstGeom>
        </p:spPr>
      </p:pic>
    </p:spTree>
    <p:extLst>
      <p:ext uri="{BB962C8B-B14F-4D97-AF65-F5344CB8AC3E}">
        <p14:creationId xmlns:p14="http://schemas.microsoft.com/office/powerpoint/2010/main" val="23220028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a:xfrm>
            <a:off x="6457950" y="6356350"/>
            <a:ext cx="2057400" cy="365125"/>
          </a:xfrm>
        </p:spPr>
        <p:txBody>
          <a:bodyPr/>
          <a:lstStyle/>
          <a:p>
            <a:fld id="{95C605C4-1F5B-4B2B-8458-3FC432AF1FAC}" type="slidenum">
              <a:rPr lang="en-US" smtClean="0"/>
              <a:t>7</a:t>
            </a:fld>
            <a:endParaRPr lang="en-US"/>
          </a:p>
        </p:txBody>
      </p:sp>
      <p:pic>
        <p:nvPicPr>
          <p:cNvPr id="11" name="Picture 10">
            <a:extLst>
              <a:ext uri="{FF2B5EF4-FFF2-40B4-BE49-F238E27FC236}">
                <a16:creationId xmlns:a16="http://schemas.microsoft.com/office/drawing/2014/main" id="{E65E7B87-0285-314A-A5F5-6D4E0E385A98}"/>
              </a:ext>
            </a:extLst>
          </p:cNvPr>
          <p:cNvPicPr>
            <a:picLocks noChangeAspect="1"/>
          </p:cNvPicPr>
          <p:nvPr/>
        </p:nvPicPr>
        <p:blipFill>
          <a:blip r:embed="rId2"/>
          <a:stretch>
            <a:fillRect/>
          </a:stretch>
        </p:blipFill>
        <p:spPr>
          <a:xfrm>
            <a:off x="244699" y="2588670"/>
            <a:ext cx="3503824" cy="2354721"/>
          </a:xfrm>
          <a:prstGeom prst="rect">
            <a:avLst/>
          </a:prstGeom>
        </p:spPr>
      </p:pic>
      <p:pic>
        <p:nvPicPr>
          <p:cNvPr id="13" name="Picture 12">
            <a:extLst>
              <a:ext uri="{FF2B5EF4-FFF2-40B4-BE49-F238E27FC236}">
                <a16:creationId xmlns:a16="http://schemas.microsoft.com/office/drawing/2014/main" id="{B47B9AF0-5317-574E-A43C-FDA01C10560D}"/>
              </a:ext>
            </a:extLst>
          </p:cNvPr>
          <p:cNvPicPr>
            <a:picLocks noChangeAspect="1"/>
          </p:cNvPicPr>
          <p:nvPr/>
        </p:nvPicPr>
        <p:blipFill>
          <a:blip r:embed="rId3"/>
          <a:stretch>
            <a:fillRect/>
          </a:stretch>
        </p:blipFill>
        <p:spPr>
          <a:xfrm>
            <a:off x="5183152" y="2673601"/>
            <a:ext cx="3960848" cy="2283062"/>
          </a:xfrm>
          <a:prstGeom prst="rect">
            <a:avLst/>
          </a:prstGeom>
        </p:spPr>
      </p:pic>
      <p:sp>
        <p:nvSpPr>
          <p:cNvPr id="14" name="Content Placeholder 2">
            <a:extLst>
              <a:ext uri="{FF2B5EF4-FFF2-40B4-BE49-F238E27FC236}">
                <a16:creationId xmlns:a16="http://schemas.microsoft.com/office/drawing/2014/main" id="{0655DF53-257E-8B43-B325-3A0F18F54FA1}"/>
              </a:ext>
            </a:extLst>
          </p:cNvPr>
          <p:cNvSpPr txBox="1">
            <a:spLocks/>
          </p:cNvSpPr>
          <p:nvPr/>
        </p:nvSpPr>
        <p:spPr>
          <a:xfrm>
            <a:off x="-152400" y="5147170"/>
            <a:ext cx="4378975" cy="821251"/>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6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2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b="0">
                <a:solidFill>
                  <a:schemeClr val="bg1"/>
                </a:solidFill>
              </a:rPr>
              <a:t>Financial Transactions </a:t>
            </a:r>
            <a:br>
              <a:rPr lang="en-US" b="0">
                <a:solidFill>
                  <a:schemeClr val="bg1"/>
                </a:solidFill>
              </a:rPr>
            </a:br>
            <a:r>
              <a:rPr lang="en-US" b="0">
                <a:solidFill>
                  <a:schemeClr val="bg1"/>
                </a:solidFill>
              </a:rPr>
              <a:t>(e.g. credit card fraud detection)</a:t>
            </a:r>
          </a:p>
        </p:txBody>
      </p:sp>
      <p:sp>
        <p:nvSpPr>
          <p:cNvPr id="15" name="Content Placeholder 2">
            <a:extLst>
              <a:ext uri="{FF2B5EF4-FFF2-40B4-BE49-F238E27FC236}">
                <a16:creationId xmlns:a16="http://schemas.microsoft.com/office/drawing/2014/main" id="{07DF0A27-5B74-1241-9D6C-B77A1A96C2F9}"/>
              </a:ext>
            </a:extLst>
          </p:cNvPr>
          <p:cNvSpPr txBox="1">
            <a:spLocks/>
          </p:cNvSpPr>
          <p:nvPr/>
        </p:nvSpPr>
        <p:spPr>
          <a:xfrm>
            <a:off x="5061358" y="5087912"/>
            <a:ext cx="4378975" cy="82125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6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2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2200" b="0">
                <a:solidFill>
                  <a:schemeClr val="bg1"/>
                </a:solidFill>
              </a:rPr>
              <a:t>Stock Trades Data</a:t>
            </a:r>
            <a:br>
              <a:rPr lang="en-US" sz="2200" b="0">
                <a:solidFill>
                  <a:schemeClr val="bg1"/>
                </a:solidFill>
              </a:rPr>
            </a:br>
            <a:r>
              <a:rPr lang="en-US" sz="2200" b="0">
                <a:solidFill>
                  <a:schemeClr val="bg1"/>
                </a:solidFill>
              </a:rPr>
              <a:t>(e.g. trades, orders, prices)</a:t>
            </a:r>
          </a:p>
        </p:txBody>
      </p:sp>
      <p:sp>
        <p:nvSpPr>
          <p:cNvPr id="16" name="TextBox 15">
            <a:extLst>
              <a:ext uri="{FF2B5EF4-FFF2-40B4-BE49-F238E27FC236}">
                <a16:creationId xmlns:a16="http://schemas.microsoft.com/office/drawing/2014/main" id="{FE348D44-8FA2-894D-B89C-C6A38199B2AE}"/>
              </a:ext>
            </a:extLst>
          </p:cNvPr>
          <p:cNvSpPr txBox="1"/>
          <p:nvPr/>
        </p:nvSpPr>
        <p:spPr>
          <a:xfrm>
            <a:off x="2556934" y="6487264"/>
            <a:ext cx="6282266" cy="276999"/>
          </a:xfrm>
          <a:prstGeom prst="rect">
            <a:avLst/>
          </a:prstGeom>
          <a:noFill/>
        </p:spPr>
        <p:txBody>
          <a:bodyPr wrap="square" rtlCol="0">
            <a:spAutoFit/>
          </a:bodyPr>
          <a:lstStyle/>
          <a:p>
            <a:r>
              <a:rPr lang="en-US" sz="1200" b="0">
                <a:solidFill>
                  <a:schemeClr val="bg1"/>
                </a:solidFill>
              </a:rPr>
              <a:t>https://</a:t>
            </a:r>
            <a:r>
              <a:rPr lang="en-US" sz="1200" b="0" err="1">
                <a:solidFill>
                  <a:schemeClr val="bg1"/>
                </a:solidFill>
              </a:rPr>
              <a:t>www.kaggle.com</a:t>
            </a:r>
            <a:r>
              <a:rPr lang="en-US" sz="1200" b="0">
                <a:solidFill>
                  <a:schemeClr val="bg1"/>
                </a:solidFill>
              </a:rPr>
              <a:t>/</a:t>
            </a:r>
            <a:r>
              <a:rPr lang="en-US" sz="1200" b="0" err="1">
                <a:solidFill>
                  <a:schemeClr val="bg1"/>
                </a:solidFill>
              </a:rPr>
              <a:t>borismarjanovic</a:t>
            </a:r>
            <a:r>
              <a:rPr lang="en-US" sz="1200" b="0">
                <a:solidFill>
                  <a:schemeClr val="bg1"/>
                </a:solidFill>
              </a:rPr>
              <a:t>/price-volume-data-for-all-us-stocks-</a:t>
            </a:r>
            <a:r>
              <a:rPr lang="en-US" sz="1200" b="0" err="1">
                <a:solidFill>
                  <a:schemeClr val="bg1"/>
                </a:solidFill>
              </a:rPr>
              <a:t>etfs</a:t>
            </a:r>
            <a:endParaRPr lang="en-US" sz="1200" b="0">
              <a:solidFill>
                <a:schemeClr val="bg1"/>
              </a:solidFill>
            </a:endParaRPr>
          </a:p>
        </p:txBody>
      </p:sp>
    </p:spTree>
    <p:extLst>
      <p:ext uri="{BB962C8B-B14F-4D97-AF65-F5344CB8AC3E}">
        <p14:creationId xmlns:p14="http://schemas.microsoft.com/office/powerpoint/2010/main" val="33813892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4B707-40AF-544E-85A4-A4083C68BE9E}"/>
              </a:ext>
            </a:extLst>
          </p:cNvPr>
          <p:cNvPicPr>
            <a:picLocks noChangeAspect="1"/>
          </p:cNvPicPr>
          <p:nvPr/>
        </p:nvPicPr>
        <p:blipFill>
          <a:blip r:embed="rId2"/>
          <a:stretch>
            <a:fillRect/>
          </a:stretch>
        </p:blipFill>
        <p:spPr>
          <a:xfrm>
            <a:off x="0" y="1114720"/>
            <a:ext cx="9144000" cy="4628561"/>
          </a:xfrm>
          <a:prstGeom prst="rect">
            <a:avLst/>
          </a:prstGeom>
        </p:spPr>
      </p:pic>
      <p:sp>
        <p:nvSpPr>
          <p:cNvPr id="4" name="Rounded Rectangle 3">
            <a:extLst>
              <a:ext uri="{FF2B5EF4-FFF2-40B4-BE49-F238E27FC236}">
                <a16:creationId xmlns:a16="http://schemas.microsoft.com/office/drawing/2014/main" id="{531A0BAD-EA97-A545-A641-B77281B32CC2}"/>
              </a:ext>
            </a:extLst>
          </p:cNvPr>
          <p:cNvSpPr/>
          <p:nvPr/>
        </p:nvSpPr>
        <p:spPr>
          <a:xfrm>
            <a:off x="2286000" y="1532659"/>
            <a:ext cx="3470564" cy="3439391"/>
          </a:xfrm>
          <a:prstGeom prst="roundRect">
            <a:avLst>
              <a:gd name="adj" fmla="val 558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 name="Rectangle 4">
            <a:extLst>
              <a:ext uri="{FF2B5EF4-FFF2-40B4-BE49-F238E27FC236}">
                <a16:creationId xmlns:a16="http://schemas.microsoft.com/office/drawing/2014/main" id="{3CC77CB7-57B3-B842-87B2-F924A5F17D85}"/>
              </a:ext>
            </a:extLst>
          </p:cNvPr>
          <p:cNvSpPr/>
          <p:nvPr/>
        </p:nvSpPr>
        <p:spPr>
          <a:xfrm>
            <a:off x="3221182" y="5439642"/>
            <a:ext cx="810491" cy="187036"/>
          </a:xfrm>
          <a:prstGeom prst="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20A37790-5573-624F-815B-5BAC6C8086B9}"/>
              </a:ext>
            </a:extLst>
          </p:cNvPr>
          <p:cNvSpPr/>
          <p:nvPr/>
        </p:nvSpPr>
        <p:spPr>
          <a:xfrm>
            <a:off x="2909456" y="1626178"/>
            <a:ext cx="824344" cy="3281787"/>
          </a:xfrm>
          <a:prstGeom prst="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3532306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62411-AE6E-9242-98ED-DED919825EF2}"/>
              </a:ext>
            </a:extLst>
          </p:cNvPr>
          <p:cNvSpPr>
            <a:spLocks noGrp="1"/>
          </p:cNvSpPr>
          <p:nvPr>
            <p:ph type="title"/>
          </p:nvPr>
        </p:nvSpPr>
        <p:spPr/>
        <p:txBody>
          <a:bodyPr/>
          <a:lstStyle/>
          <a:p>
            <a:r>
              <a:rPr lang="en-US"/>
              <a:t>Stateful Stream Processing</a:t>
            </a:r>
          </a:p>
        </p:txBody>
      </p:sp>
      <p:sp>
        <p:nvSpPr>
          <p:cNvPr id="4" name="Slide Number Placeholder 3">
            <a:extLst>
              <a:ext uri="{FF2B5EF4-FFF2-40B4-BE49-F238E27FC236}">
                <a16:creationId xmlns:a16="http://schemas.microsoft.com/office/drawing/2014/main" id="{693830B1-DEB7-D24A-8124-5826B32007DC}"/>
              </a:ext>
            </a:extLst>
          </p:cNvPr>
          <p:cNvSpPr>
            <a:spLocks noGrp="1"/>
          </p:cNvSpPr>
          <p:nvPr>
            <p:ph type="sldNum" sz="quarter" idx="10"/>
          </p:nvPr>
        </p:nvSpPr>
        <p:spPr/>
        <p:txBody>
          <a:bodyPr/>
          <a:lstStyle/>
          <a:p>
            <a:fld id="{95C605C4-1F5B-4B2B-8458-3FC432AF1FAC}" type="slidenum">
              <a:rPr lang="en-US" smtClean="0"/>
              <a:t>9</a:t>
            </a:fld>
            <a:endParaRPr lang="en-US"/>
          </a:p>
        </p:txBody>
      </p:sp>
      <p:pic>
        <p:nvPicPr>
          <p:cNvPr id="5" name="Picture 4">
            <a:extLst>
              <a:ext uri="{FF2B5EF4-FFF2-40B4-BE49-F238E27FC236}">
                <a16:creationId xmlns:a16="http://schemas.microsoft.com/office/drawing/2014/main" id="{84594212-4F86-522C-633D-0B2ACD611F41}"/>
              </a:ext>
            </a:extLst>
          </p:cNvPr>
          <p:cNvPicPr>
            <a:picLocks noChangeAspect="1"/>
          </p:cNvPicPr>
          <p:nvPr/>
        </p:nvPicPr>
        <p:blipFill>
          <a:blip r:embed="rId2"/>
          <a:stretch>
            <a:fillRect/>
          </a:stretch>
        </p:blipFill>
        <p:spPr>
          <a:xfrm>
            <a:off x="4157943" y="1887381"/>
            <a:ext cx="4866715" cy="3464238"/>
          </a:xfrm>
          <a:prstGeom prst="rect">
            <a:avLst/>
          </a:prstGeom>
        </p:spPr>
      </p:pic>
      <p:sp>
        <p:nvSpPr>
          <p:cNvPr id="10" name="Content Placeholder 6">
            <a:extLst>
              <a:ext uri="{FF2B5EF4-FFF2-40B4-BE49-F238E27FC236}">
                <a16:creationId xmlns:a16="http://schemas.microsoft.com/office/drawing/2014/main" id="{A0883EC0-9B2E-662F-990B-41FE7D9B06C7}"/>
              </a:ext>
            </a:extLst>
          </p:cNvPr>
          <p:cNvSpPr txBox="1">
            <a:spLocks/>
          </p:cNvSpPr>
          <p:nvPr/>
        </p:nvSpPr>
        <p:spPr bwMode="auto">
          <a:xfrm>
            <a:off x="381000" y="1066800"/>
            <a:ext cx="39624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a:t>not just perform trivial record-at-a-time transformations </a:t>
            </a:r>
          </a:p>
          <a:p>
            <a:r>
              <a:rPr lang="en-US" b="0" kern="0"/>
              <a:t>the ability to store and access intermediate data</a:t>
            </a:r>
          </a:p>
          <a:p>
            <a:r>
              <a:rPr lang="en-US" b="0" kern="0"/>
              <a:t>state can be stored and accessed in many different places including program variables, local files, or embedded or external databases</a:t>
            </a:r>
            <a:endParaRPr lang="en-SG" b="0" kern="0"/>
          </a:p>
        </p:txBody>
      </p:sp>
    </p:spTree>
    <p:extLst>
      <p:ext uri="{BB962C8B-B14F-4D97-AF65-F5344CB8AC3E}">
        <p14:creationId xmlns:p14="http://schemas.microsoft.com/office/powerpoint/2010/main" val="82790757"/>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2680</Words>
  <Application>Microsoft Office PowerPoint</Application>
  <PresentationFormat>On-screen Show (4:3)</PresentationFormat>
  <Paragraphs>330</Paragraphs>
  <Slides>54</Slides>
  <Notes>12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 Unicode MS</vt:lpstr>
      <vt:lpstr>Gill Sans</vt:lpstr>
      <vt:lpstr>LiberationSerif</vt:lpstr>
      <vt:lpstr>LiberationSerif-Italic</vt:lpstr>
      <vt:lpstr>MinionPro-It</vt:lpstr>
      <vt:lpstr>MinionPro-Regular</vt:lpstr>
      <vt:lpstr>source-serif-pro</vt:lpstr>
      <vt:lpstr>UbuntuMono-Regular</vt:lpstr>
      <vt:lpstr>Arial</vt:lpstr>
      <vt:lpstr>Arial Black</vt:lpstr>
      <vt:lpstr>Tw Cen MT</vt:lpstr>
      <vt:lpstr>Wingdings</vt:lpstr>
      <vt:lpstr>Default Design</vt:lpstr>
      <vt:lpstr>PowerPoint Presentation</vt:lpstr>
      <vt:lpstr>Today’s Plan</vt:lpstr>
      <vt:lpstr>Streams: Motivation</vt:lpstr>
      <vt:lpstr>Streaming Data</vt:lpstr>
      <vt:lpstr>Example Applications</vt:lpstr>
      <vt:lpstr>Example Applications</vt:lpstr>
      <vt:lpstr>Example Applications</vt:lpstr>
      <vt:lpstr>PowerPoint Presentation</vt:lpstr>
      <vt:lpstr>Stateful Stream Processing</vt:lpstr>
      <vt:lpstr>Today’s Plan</vt:lpstr>
      <vt:lpstr>Micro-Batch Stream Processing</vt:lpstr>
      <vt:lpstr>The Philosophy of Structured Streaming</vt:lpstr>
      <vt:lpstr>The Structured Streaming processing model</vt:lpstr>
      <vt:lpstr>Five Steps to Define a Streaming Query</vt:lpstr>
      <vt:lpstr>Practical 3: Spark Streaming</vt:lpstr>
      <vt:lpstr>Incremental execution of streaming queries</vt:lpstr>
      <vt:lpstr>Data Transformation</vt:lpstr>
      <vt:lpstr>Distributed state management in Structured Streaming</vt:lpstr>
      <vt:lpstr>Stateful Streaming Aggregations</vt:lpstr>
      <vt:lpstr>Time Semantics</vt:lpstr>
      <vt:lpstr>Time Semantics</vt:lpstr>
      <vt:lpstr>Time Semantics</vt:lpstr>
      <vt:lpstr>Stateful Streaming Aggregations</vt:lpstr>
      <vt:lpstr>PowerPoint Presentation</vt:lpstr>
      <vt:lpstr>PowerPoint Presentation</vt:lpstr>
      <vt:lpstr>PowerPoint Presentation</vt:lpstr>
      <vt:lpstr>Performance Tuning</vt:lpstr>
      <vt:lpstr>Today’s Plan</vt:lpstr>
      <vt:lpstr>Event-driven streaming application</vt:lpstr>
      <vt:lpstr>Dataflow Model</vt:lpstr>
      <vt:lpstr>Dataflow Model</vt:lpstr>
      <vt:lpstr>Dataflow Model</vt:lpstr>
      <vt:lpstr>System Architecture</vt:lpstr>
      <vt:lpstr>Task Execution</vt:lpstr>
      <vt:lpstr>Task Execution</vt:lpstr>
      <vt:lpstr>Data Transfer in Flink</vt:lpstr>
      <vt:lpstr>Even-Time Processing</vt:lpstr>
      <vt:lpstr>A Simple Counting Example</vt:lpstr>
      <vt:lpstr>State Management</vt:lpstr>
      <vt:lpstr>State Management</vt:lpstr>
      <vt:lpstr>State Management</vt:lpstr>
      <vt:lpstr>State Management</vt:lpstr>
      <vt:lpstr>Checkpoints</vt:lpstr>
      <vt:lpstr>PowerPoint Presentation</vt:lpstr>
      <vt:lpstr>Checkpoints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 comparison between Spark vs. Flink</vt:lpstr>
      <vt:lpstr>Acknowledgements</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Ai Xin</cp:lastModifiedBy>
  <cp:revision>1</cp:revision>
  <cp:lastPrinted>2022-10-13T14:49:01Z</cp:lastPrinted>
  <dcterms:created xsi:type="dcterms:W3CDTF">2012-08-31T06:36:49Z</dcterms:created>
  <dcterms:modified xsi:type="dcterms:W3CDTF">2023-10-28T00:22:50Z</dcterms:modified>
</cp:coreProperties>
</file>